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5143500" cx="9144000"/>
  <p:notesSz cx="6858000" cy="9144000"/>
  <p:embeddedFontLst>
    <p:embeddedFont>
      <p:font typeface="Chelsea Market"/>
      <p:regular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0" Type="http://schemas.openxmlformats.org/officeDocument/2006/relationships/font" Target="fonts/ChelseaMarke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e61e6f6288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e61e6f6288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e61e6f6288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e61e6f6288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e02b0d4f14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e02b0d4f14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e61e6f6288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3e61e6f6288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0" Type="http://schemas.openxmlformats.org/officeDocument/2006/relationships/image" Target="../media/image13.png"/><Relationship Id="rId11" Type="http://schemas.openxmlformats.org/officeDocument/2006/relationships/image" Target="../media/image10.png"/><Relationship Id="rId22" Type="http://schemas.openxmlformats.org/officeDocument/2006/relationships/image" Target="../media/image20.png"/><Relationship Id="rId10" Type="http://schemas.openxmlformats.org/officeDocument/2006/relationships/image" Target="../media/image4.png"/><Relationship Id="rId21" Type="http://schemas.openxmlformats.org/officeDocument/2006/relationships/image" Target="../media/image17.png"/><Relationship Id="rId13" Type="http://schemas.openxmlformats.org/officeDocument/2006/relationships/image" Target="../media/image6.png"/><Relationship Id="rId24" Type="http://schemas.openxmlformats.org/officeDocument/2006/relationships/image" Target="../media/image1.png"/><Relationship Id="rId12" Type="http://schemas.openxmlformats.org/officeDocument/2006/relationships/image" Target="../media/image8.png"/><Relationship Id="rId23" Type="http://schemas.openxmlformats.org/officeDocument/2006/relationships/image" Target="../media/image18.png"/><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3.png"/><Relationship Id="rId4" Type="http://schemas.openxmlformats.org/officeDocument/2006/relationships/image" Target="../media/image14.png"/><Relationship Id="rId9" Type="http://schemas.openxmlformats.org/officeDocument/2006/relationships/image" Target="../media/image5.png"/><Relationship Id="rId15" Type="http://schemas.openxmlformats.org/officeDocument/2006/relationships/image" Target="../media/image3.png"/><Relationship Id="rId14" Type="http://schemas.openxmlformats.org/officeDocument/2006/relationships/image" Target="../media/image12.png"/><Relationship Id="rId17" Type="http://schemas.openxmlformats.org/officeDocument/2006/relationships/image" Target="../media/image2.png"/><Relationship Id="rId16" Type="http://schemas.openxmlformats.org/officeDocument/2006/relationships/image" Target="../media/image9.png"/><Relationship Id="rId5" Type="http://schemas.openxmlformats.org/officeDocument/2006/relationships/image" Target="../media/image7.png"/><Relationship Id="rId19" Type="http://schemas.openxmlformats.org/officeDocument/2006/relationships/image" Target="../media/image15.png"/><Relationship Id="rId6" Type="http://schemas.openxmlformats.org/officeDocument/2006/relationships/image" Target="../media/image19.png"/><Relationship Id="rId18" Type="http://schemas.openxmlformats.org/officeDocument/2006/relationships/image" Target="../media/image21.png"/><Relationship Id="rId7" Type="http://schemas.openxmlformats.org/officeDocument/2006/relationships/image" Target="../media/image16.png"/><Relationship Id="rId8"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5.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title="Screenshot 2026-04-23 at 2.52.03 PM.png"/>
          <p:cNvPicPr preferRelativeResize="0"/>
          <p:nvPr/>
        </p:nvPicPr>
        <p:blipFill rotWithShape="1">
          <a:blip r:embed="rId3">
            <a:alphaModFix/>
          </a:blip>
          <a:srcRect b="2153" l="0" r="1400" t="0"/>
          <a:stretch/>
        </p:blipFill>
        <p:spPr>
          <a:xfrm>
            <a:off x="0" y="0"/>
            <a:ext cx="9144000" cy="5143499"/>
          </a:xfrm>
          <a:prstGeom prst="rect">
            <a:avLst/>
          </a:prstGeom>
          <a:noFill/>
          <a:ln>
            <a:noFill/>
          </a:ln>
        </p:spPr>
      </p:pic>
      <p:sp>
        <p:nvSpPr>
          <p:cNvPr id="55" name="Google Shape;55;p13"/>
          <p:cNvSpPr txBox="1"/>
          <p:nvPr/>
        </p:nvSpPr>
        <p:spPr>
          <a:xfrm>
            <a:off x="1042625" y="278025"/>
            <a:ext cx="7655700" cy="9036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Chelsea Market"/>
                <a:ea typeface="Chelsea Market"/>
                <a:cs typeface="Chelsea Market"/>
                <a:sym typeface="Chelsea Market"/>
              </a:rPr>
              <a:t>1. DEMONSTRATE YOUR UNDERSTANDING OF THE ESTABLISHMENT OF REPUBLICANISM IN HISTORY. PLACE THE PROVIDED DATES, DOCUMENTS, AND QUOTES FROM THE MAYFLOWER COMPACT, JOIN OR DIE, ALBANY PLAN OF THE UNION, COMMON SENSE, DECLARATION OF INDEPENDENCE, ARTICLES OF CONFEDERATION, AND CONSTITUTION IN THE CORRECT CHRONOLOGICAL ORDER. </a:t>
            </a:r>
            <a:endParaRPr b="1" sz="1200">
              <a:solidFill>
                <a:schemeClr val="dk1"/>
              </a:solidFill>
              <a:latin typeface="Chelsea Market"/>
              <a:ea typeface="Chelsea Market"/>
              <a:cs typeface="Chelsea Market"/>
              <a:sym typeface="Chelsea Market"/>
            </a:endParaRPr>
          </a:p>
        </p:txBody>
      </p:sp>
      <p:sp>
        <p:nvSpPr>
          <p:cNvPr id="56" name="Google Shape;56;p13"/>
          <p:cNvSpPr txBox="1"/>
          <p:nvPr/>
        </p:nvSpPr>
        <p:spPr>
          <a:xfrm>
            <a:off x="1042625" y="1553000"/>
            <a:ext cx="7655700" cy="592200"/>
          </a:xfrm>
          <a:prstGeom prst="rect">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sz="1200">
              <a:solidFill>
                <a:schemeClr val="dk1"/>
              </a:solidFill>
              <a:latin typeface="Chelsea Market"/>
              <a:ea typeface="Chelsea Market"/>
              <a:cs typeface="Chelsea Market"/>
              <a:sym typeface="Chelsea Market"/>
            </a:endParaRPr>
          </a:p>
          <a:p>
            <a:pPr indent="0" lvl="0" marL="0" rtl="0" algn="l">
              <a:spcBef>
                <a:spcPts val="0"/>
              </a:spcBef>
              <a:spcAft>
                <a:spcPts val="0"/>
              </a:spcAft>
              <a:buNone/>
            </a:pPr>
            <a:r>
              <a:rPr b="1" lang="en" sz="1200">
                <a:solidFill>
                  <a:schemeClr val="dk1"/>
                </a:solidFill>
                <a:latin typeface="Chelsea Market"/>
                <a:ea typeface="Chelsea Market"/>
                <a:cs typeface="Chelsea Market"/>
                <a:sym typeface="Chelsea Market"/>
              </a:rPr>
              <a:t>2. USE THE PROVIDED DOCUMENTS, DATES, AND QUOTES ON SLIDE TWO. </a:t>
            </a:r>
            <a:endParaRPr b="1" sz="1200">
              <a:solidFill>
                <a:schemeClr val="dk1"/>
              </a:solidFill>
              <a:latin typeface="Chelsea Market"/>
              <a:ea typeface="Chelsea Market"/>
              <a:cs typeface="Chelsea Market"/>
              <a:sym typeface="Chelsea Market"/>
            </a:endParaRPr>
          </a:p>
          <a:p>
            <a:pPr indent="0" lvl="0" marL="0" rtl="0" algn="l">
              <a:spcBef>
                <a:spcPts val="0"/>
              </a:spcBef>
              <a:spcAft>
                <a:spcPts val="0"/>
              </a:spcAft>
              <a:buNone/>
            </a:pPr>
            <a:r>
              <a:rPr b="1" lang="en" sz="1200">
                <a:solidFill>
                  <a:srgbClr val="FF0000"/>
                </a:solidFill>
                <a:latin typeface="Chelsea Market"/>
                <a:ea typeface="Chelsea Market"/>
                <a:cs typeface="Chelsea Market"/>
                <a:sym typeface="Chelsea Market"/>
              </a:rPr>
              <a:t>DRAG</a:t>
            </a:r>
            <a:r>
              <a:rPr b="1" lang="en" sz="1200">
                <a:solidFill>
                  <a:schemeClr val="dk1"/>
                </a:solidFill>
                <a:latin typeface="Chelsea Market"/>
                <a:ea typeface="Chelsea Market"/>
                <a:cs typeface="Chelsea Market"/>
                <a:sym typeface="Chelsea Market"/>
              </a:rPr>
              <a:t> AND </a:t>
            </a:r>
            <a:r>
              <a:rPr b="1" lang="en" sz="1200">
                <a:solidFill>
                  <a:srgbClr val="FF0000"/>
                </a:solidFill>
                <a:latin typeface="Chelsea Market"/>
                <a:ea typeface="Chelsea Market"/>
                <a:cs typeface="Chelsea Market"/>
                <a:sym typeface="Chelsea Market"/>
              </a:rPr>
              <a:t>DROP</a:t>
            </a:r>
            <a:r>
              <a:rPr b="1" lang="en" sz="1200">
                <a:solidFill>
                  <a:schemeClr val="dk1"/>
                </a:solidFill>
                <a:latin typeface="Chelsea Market"/>
                <a:ea typeface="Chelsea Market"/>
                <a:cs typeface="Chelsea Market"/>
                <a:sym typeface="Chelsea Market"/>
              </a:rPr>
              <a:t> THE DOCUMENT, DATE, AND QUOTE TO THE TIMELINE ON SLIDE THREE. </a:t>
            </a:r>
            <a:endParaRPr b="1" sz="1200">
              <a:solidFill>
                <a:schemeClr val="dk1"/>
              </a:solidFill>
              <a:latin typeface="Chelsea Market"/>
              <a:ea typeface="Chelsea Market"/>
              <a:cs typeface="Chelsea Market"/>
              <a:sym typeface="Chelsea Market"/>
            </a:endParaRPr>
          </a:p>
          <a:p>
            <a:pPr indent="0" lvl="0" marL="0" rtl="0" algn="l">
              <a:spcBef>
                <a:spcPts val="0"/>
              </a:spcBef>
              <a:spcAft>
                <a:spcPts val="0"/>
              </a:spcAft>
              <a:buNone/>
            </a:pPr>
            <a:r>
              <a:t/>
            </a:r>
            <a:endParaRPr b="1" sz="1200">
              <a:solidFill>
                <a:schemeClr val="dk1"/>
              </a:solidFill>
              <a:latin typeface="Chelsea Market"/>
              <a:ea typeface="Chelsea Market"/>
              <a:cs typeface="Chelsea Market"/>
              <a:sym typeface="Chelsea Market"/>
            </a:endParaRPr>
          </a:p>
        </p:txBody>
      </p:sp>
      <p:sp>
        <p:nvSpPr>
          <p:cNvPr id="57" name="Google Shape;57;p13"/>
          <p:cNvSpPr txBox="1"/>
          <p:nvPr/>
        </p:nvSpPr>
        <p:spPr>
          <a:xfrm>
            <a:off x="1042625" y="2516575"/>
            <a:ext cx="7655700" cy="5292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Chelsea Market"/>
                <a:ea typeface="Chelsea Market"/>
                <a:cs typeface="Chelsea Market"/>
                <a:sym typeface="Chelsea Market"/>
              </a:rPr>
              <a:t>3. PLACE ALL OF THE BLUE DOT EVENTS ON THE TOP OF THE TIMELINE. </a:t>
            </a:r>
            <a:endParaRPr b="1" sz="1200">
              <a:solidFill>
                <a:schemeClr val="dk1"/>
              </a:solidFill>
              <a:latin typeface="Chelsea Market"/>
              <a:ea typeface="Chelsea Market"/>
              <a:cs typeface="Chelsea Market"/>
              <a:sym typeface="Chelsea Market"/>
            </a:endParaRPr>
          </a:p>
          <a:p>
            <a:pPr indent="0" lvl="0" marL="0" rtl="0" algn="l">
              <a:spcBef>
                <a:spcPts val="0"/>
              </a:spcBef>
              <a:spcAft>
                <a:spcPts val="0"/>
              </a:spcAft>
              <a:buNone/>
            </a:pPr>
            <a:r>
              <a:rPr b="1" lang="en" sz="1200">
                <a:solidFill>
                  <a:schemeClr val="dk1"/>
                </a:solidFill>
                <a:latin typeface="Chelsea Market"/>
                <a:ea typeface="Chelsea Market"/>
                <a:cs typeface="Chelsea Market"/>
                <a:sym typeface="Chelsea Market"/>
              </a:rPr>
              <a:t>   PLACE ALL OF THE RED DOT EVENTS ON THE BOTTOM OF THE TIMELINE. </a:t>
            </a:r>
            <a:endParaRPr b="1" sz="1200">
              <a:solidFill>
                <a:schemeClr val="dk1"/>
              </a:solidFill>
              <a:latin typeface="Chelsea Market"/>
              <a:ea typeface="Chelsea Market"/>
              <a:cs typeface="Chelsea Market"/>
              <a:sym typeface="Chelsea Market"/>
            </a:endParaRPr>
          </a:p>
          <a:p>
            <a:pPr indent="0" lvl="0" marL="0" rtl="0" algn="l">
              <a:spcBef>
                <a:spcPts val="0"/>
              </a:spcBef>
              <a:spcAft>
                <a:spcPts val="0"/>
              </a:spcAft>
              <a:buNone/>
            </a:pPr>
            <a:r>
              <a:t/>
            </a:r>
            <a:endParaRPr b="1" sz="1200">
              <a:solidFill>
                <a:schemeClr val="dk1"/>
              </a:solidFill>
              <a:latin typeface="Chelsea Market"/>
              <a:ea typeface="Chelsea Market"/>
              <a:cs typeface="Chelsea Market"/>
              <a:sym typeface="Chelsea Market"/>
            </a:endParaRPr>
          </a:p>
        </p:txBody>
      </p:sp>
      <p:sp>
        <p:nvSpPr>
          <p:cNvPr id="58" name="Google Shape;58;p13"/>
          <p:cNvSpPr txBox="1"/>
          <p:nvPr/>
        </p:nvSpPr>
        <p:spPr>
          <a:xfrm>
            <a:off x="1042625" y="4121725"/>
            <a:ext cx="7655700" cy="4200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Chelsea Market"/>
                <a:ea typeface="Chelsea Market"/>
                <a:cs typeface="Chelsea Market"/>
                <a:sym typeface="Chelsea Market"/>
              </a:rPr>
              <a:t>5</a:t>
            </a:r>
            <a:r>
              <a:rPr b="1" lang="en" sz="1200">
                <a:solidFill>
                  <a:schemeClr val="dk1"/>
                </a:solidFill>
                <a:latin typeface="Chelsea Market"/>
                <a:ea typeface="Chelsea Market"/>
                <a:cs typeface="Chelsea Market"/>
                <a:sym typeface="Chelsea Market"/>
              </a:rPr>
              <a:t>. USE THE PROVIDED KEY (SLIDE 4) TO CHECK YOUR UNDERSTANDING. </a:t>
            </a:r>
            <a:r>
              <a:rPr b="1" lang="en" sz="1200">
                <a:solidFill>
                  <a:schemeClr val="dk1"/>
                </a:solidFill>
                <a:highlight>
                  <a:srgbClr val="FFFF00"/>
                </a:highlight>
                <a:latin typeface="Chelsea Market"/>
                <a:ea typeface="Chelsea Market"/>
                <a:cs typeface="Chelsea Market"/>
                <a:sym typeface="Chelsea Market"/>
              </a:rPr>
              <a:t>(OPTIONAL)</a:t>
            </a:r>
            <a:endParaRPr b="1" sz="1200">
              <a:solidFill>
                <a:schemeClr val="dk1"/>
              </a:solidFill>
              <a:highlight>
                <a:srgbClr val="FFFF00"/>
              </a:highlight>
              <a:latin typeface="Chelsea Market"/>
              <a:ea typeface="Chelsea Market"/>
              <a:cs typeface="Chelsea Market"/>
              <a:sym typeface="Chelsea Market"/>
            </a:endParaRPr>
          </a:p>
          <a:p>
            <a:pPr indent="0" lvl="0" marL="0" rtl="0" algn="l">
              <a:spcBef>
                <a:spcPts val="0"/>
              </a:spcBef>
              <a:spcAft>
                <a:spcPts val="0"/>
              </a:spcAft>
              <a:buNone/>
            </a:pPr>
            <a:r>
              <a:t/>
            </a:r>
            <a:endParaRPr b="1" sz="1200">
              <a:solidFill>
                <a:schemeClr val="dk1"/>
              </a:solidFill>
              <a:latin typeface="Chelsea Market"/>
              <a:ea typeface="Chelsea Market"/>
              <a:cs typeface="Chelsea Market"/>
              <a:sym typeface="Chelsea Market"/>
            </a:endParaRPr>
          </a:p>
        </p:txBody>
      </p:sp>
      <p:sp>
        <p:nvSpPr>
          <p:cNvPr id="59" name="Google Shape;59;p13"/>
          <p:cNvSpPr txBox="1"/>
          <p:nvPr/>
        </p:nvSpPr>
        <p:spPr>
          <a:xfrm>
            <a:off x="1082350" y="3467348"/>
            <a:ext cx="7655700" cy="420000"/>
          </a:xfrm>
          <a:prstGeom prst="rect">
            <a:avLst/>
          </a:prstGeom>
          <a:solidFill>
            <a:schemeClr val="lt1"/>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Chelsea Market"/>
                <a:ea typeface="Chelsea Market"/>
                <a:cs typeface="Chelsea Market"/>
                <a:sym typeface="Chelsea Market"/>
              </a:rPr>
              <a:t>4</a:t>
            </a:r>
            <a:r>
              <a:rPr b="1" lang="en" sz="1200">
                <a:solidFill>
                  <a:schemeClr val="dk1"/>
                </a:solidFill>
                <a:latin typeface="Chelsea Market"/>
                <a:ea typeface="Chelsea Market"/>
                <a:cs typeface="Chelsea Market"/>
                <a:sym typeface="Chelsea Market"/>
              </a:rPr>
              <a:t>. FOR EACH EVENT INCLUDE THE FOLLOWING: DATE, DOCUMENT, QUOTE</a:t>
            </a:r>
            <a:endParaRPr b="1" sz="1200">
              <a:solidFill>
                <a:schemeClr val="dk1"/>
              </a:solidFill>
              <a:latin typeface="Chelsea Market"/>
              <a:ea typeface="Chelsea Market"/>
              <a:cs typeface="Chelsea Market"/>
              <a:sym typeface="Chelsea Market"/>
            </a:endParaRPr>
          </a:p>
          <a:p>
            <a:pPr indent="0" lvl="0" marL="0" rtl="0" algn="l">
              <a:spcBef>
                <a:spcPts val="0"/>
              </a:spcBef>
              <a:spcAft>
                <a:spcPts val="0"/>
              </a:spcAft>
              <a:buNone/>
            </a:pPr>
            <a:r>
              <a:t/>
            </a:r>
            <a:endParaRPr b="1" sz="1200">
              <a:solidFill>
                <a:schemeClr val="dk1"/>
              </a:solidFill>
              <a:latin typeface="Chelsea Market"/>
              <a:ea typeface="Chelsea Market"/>
              <a:cs typeface="Chelsea Market"/>
              <a:sym typeface="Chelsea Market"/>
            </a:endParaRPr>
          </a:p>
        </p:txBody>
      </p:sp>
      <p:pic>
        <p:nvPicPr>
          <p:cNvPr id="60" name="Google Shape;60;p13"/>
          <p:cNvPicPr preferRelativeResize="0"/>
          <p:nvPr/>
        </p:nvPicPr>
        <p:blipFill>
          <a:blip r:embed="rId4">
            <a:alphaModFix/>
          </a:blip>
          <a:stretch>
            <a:fillRect/>
          </a:stretch>
        </p:blipFill>
        <p:spPr>
          <a:xfrm>
            <a:off x="7106550" y="4701400"/>
            <a:ext cx="1984100" cy="338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pic>
        <p:nvPicPr>
          <p:cNvPr id="65" name="Google Shape;65;p14" title="Screenshot 2026-04-23 at 2.43.20 PM.png"/>
          <p:cNvPicPr preferRelativeResize="0"/>
          <p:nvPr/>
        </p:nvPicPr>
        <p:blipFill rotWithShape="1">
          <a:blip r:embed="rId3">
            <a:alphaModFix/>
          </a:blip>
          <a:srcRect b="1160" l="651" r="681" t="1365"/>
          <a:stretch/>
        </p:blipFill>
        <p:spPr>
          <a:xfrm>
            <a:off x="0" y="0"/>
            <a:ext cx="9144000" cy="5143501"/>
          </a:xfrm>
          <a:prstGeom prst="rect">
            <a:avLst/>
          </a:prstGeom>
          <a:noFill/>
          <a:ln>
            <a:noFill/>
          </a:ln>
        </p:spPr>
      </p:pic>
      <p:pic>
        <p:nvPicPr>
          <p:cNvPr id="66" name="Google Shape;66;p14" title="Screenshot 2026-04-23 at 8.52.24 AM.png"/>
          <p:cNvPicPr preferRelativeResize="0"/>
          <p:nvPr/>
        </p:nvPicPr>
        <p:blipFill rotWithShape="1">
          <a:blip r:embed="rId4">
            <a:alphaModFix/>
          </a:blip>
          <a:srcRect b="14839" l="9866" r="13175" t="4820"/>
          <a:stretch/>
        </p:blipFill>
        <p:spPr>
          <a:xfrm>
            <a:off x="901863" y="474312"/>
            <a:ext cx="700850" cy="633825"/>
          </a:xfrm>
          <a:prstGeom prst="rect">
            <a:avLst/>
          </a:prstGeom>
          <a:noFill/>
          <a:ln cap="flat" cmpd="sng" w="19050">
            <a:solidFill>
              <a:schemeClr val="dk2"/>
            </a:solidFill>
            <a:prstDash val="solid"/>
            <a:round/>
            <a:headEnd len="sm" w="sm" type="none"/>
            <a:tailEnd len="sm" w="sm" type="none"/>
          </a:ln>
        </p:spPr>
      </p:pic>
      <p:pic>
        <p:nvPicPr>
          <p:cNvPr id="67" name="Google Shape;67;p14" title="Screenshot 2026-04-23 at 8.52.53 AM.png"/>
          <p:cNvPicPr preferRelativeResize="0"/>
          <p:nvPr/>
        </p:nvPicPr>
        <p:blipFill rotWithShape="1">
          <a:blip r:embed="rId5">
            <a:alphaModFix/>
          </a:blip>
          <a:srcRect b="12436" l="6439" r="6430" t="7282"/>
          <a:stretch/>
        </p:blipFill>
        <p:spPr>
          <a:xfrm>
            <a:off x="1866425" y="447813"/>
            <a:ext cx="737250" cy="686800"/>
          </a:xfrm>
          <a:prstGeom prst="rect">
            <a:avLst/>
          </a:prstGeom>
          <a:noFill/>
          <a:ln cap="flat" cmpd="sng" w="19050">
            <a:solidFill>
              <a:schemeClr val="dk2"/>
            </a:solidFill>
            <a:prstDash val="solid"/>
            <a:round/>
            <a:headEnd len="sm" w="sm" type="none"/>
            <a:tailEnd len="sm" w="sm" type="none"/>
          </a:ln>
        </p:spPr>
      </p:pic>
      <p:pic>
        <p:nvPicPr>
          <p:cNvPr id="68" name="Google Shape;68;p14" title="Screenshot 2026-04-23 at 8.58.45 AM.png"/>
          <p:cNvPicPr preferRelativeResize="0"/>
          <p:nvPr/>
        </p:nvPicPr>
        <p:blipFill>
          <a:blip r:embed="rId6">
            <a:alphaModFix/>
          </a:blip>
          <a:stretch>
            <a:fillRect/>
          </a:stretch>
        </p:blipFill>
        <p:spPr>
          <a:xfrm>
            <a:off x="1884637" y="1780824"/>
            <a:ext cx="700850" cy="669638"/>
          </a:xfrm>
          <a:prstGeom prst="rect">
            <a:avLst/>
          </a:prstGeom>
          <a:noFill/>
          <a:ln cap="flat" cmpd="sng" w="19050">
            <a:solidFill>
              <a:schemeClr val="dk1"/>
            </a:solidFill>
            <a:prstDash val="solid"/>
            <a:round/>
            <a:headEnd len="sm" w="sm" type="none"/>
            <a:tailEnd len="sm" w="sm" type="none"/>
          </a:ln>
        </p:spPr>
      </p:pic>
      <p:pic>
        <p:nvPicPr>
          <p:cNvPr id="69" name="Google Shape;69;p14" title="Screenshot 2026-04-23 at 9.00.07 AM.png"/>
          <p:cNvPicPr preferRelativeResize="0"/>
          <p:nvPr/>
        </p:nvPicPr>
        <p:blipFill>
          <a:blip r:embed="rId7">
            <a:alphaModFix/>
          </a:blip>
          <a:stretch>
            <a:fillRect/>
          </a:stretch>
        </p:blipFill>
        <p:spPr>
          <a:xfrm>
            <a:off x="883663" y="1759000"/>
            <a:ext cx="737250" cy="686800"/>
          </a:xfrm>
          <a:prstGeom prst="rect">
            <a:avLst/>
          </a:prstGeom>
          <a:noFill/>
          <a:ln cap="flat" cmpd="sng" w="19050">
            <a:solidFill>
              <a:schemeClr val="dk1"/>
            </a:solidFill>
            <a:prstDash val="solid"/>
            <a:round/>
            <a:headEnd len="sm" w="sm" type="none"/>
            <a:tailEnd len="sm" w="sm" type="none"/>
          </a:ln>
        </p:spPr>
      </p:pic>
      <p:pic>
        <p:nvPicPr>
          <p:cNvPr id="70" name="Google Shape;70;p14" title="Screenshot 2026-04-23 at 8.57.53 AM.png"/>
          <p:cNvPicPr preferRelativeResize="0"/>
          <p:nvPr/>
        </p:nvPicPr>
        <p:blipFill>
          <a:blip r:embed="rId8">
            <a:alphaModFix/>
          </a:blip>
          <a:stretch>
            <a:fillRect/>
          </a:stretch>
        </p:blipFill>
        <p:spPr>
          <a:xfrm>
            <a:off x="1884613" y="3123863"/>
            <a:ext cx="700850" cy="643375"/>
          </a:xfrm>
          <a:prstGeom prst="rect">
            <a:avLst/>
          </a:prstGeom>
          <a:noFill/>
          <a:ln cap="flat" cmpd="sng" w="19050">
            <a:solidFill>
              <a:schemeClr val="dk1"/>
            </a:solidFill>
            <a:prstDash val="solid"/>
            <a:round/>
            <a:headEnd len="sm" w="sm" type="none"/>
            <a:tailEnd len="sm" w="sm" type="none"/>
          </a:ln>
        </p:spPr>
      </p:pic>
      <p:pic>
        <p:nvPicPr>
          <p:cNvPr id="71" name="Google Shape;71;p14" title="Screenshot 2026-04-23 at 9.02.23 AM.png"/>
          <p:cNvPicPr preferRelativeResize="0"/>
          <p:nvPr/>
        </p:nvPicPr>
        <p:blipFill>
          <a:blip r:embed="rId9">
            <a:alphaModFix/>
          </a:blip>
          <a:stretch>
            <a:fillRect/>
          </a:stretch>
        </p:blipFill>
        <p:spPr>
          <a:xfrm>
            <a:off x="854849" y="3096650"/>
            <a:ext cx="737228" cy="697825"/>
          </a:xfrm>
          <a:prstGeom prst="rect">
            <a:avLst/>
          </a:prstGeom>
          <a:noFill/>
          <a:ln cap="flat" cmpd="sng" w="19050">
            <a:solidFill>
              <a:schemeClr val="dk1"/>
            </a:solidFill>
            <a:prstDash val="solid"/>
            <a:round/>
            <a:headEnd len="sm" w="sm" type="none"/>
            <a:tailEnd len="sm" w="sm" type="none"/>
          </a:ln>
        </p:spPr>
      </p:pic>
      <p:pic>
        <p:nvPicPr>
          <p:cNvPr id="72" name="Google Shape;72;p14" title="Screenshot 2026-04-23 at 9.38.01 AM.png"/>
          <p:cNvPicPr preferRelativeResize="0"/>
          <p:nvPr/>
        </p:nvPicPr>
        <p:blipFill>
          <a:blip r:embed="rId10">
            <a:alphaModFix/>
          </a:blip>
          <a:stretch>
            <a:fillRect/>
          </a:stretch>
        </p:blipFill>
        <p:spPr>
          <a:xfrm>
            <a:off x="3487179" y="944730"/>
            <a:ext cx="956370" cy="407100"/>
          </a:xfrm>
          <a:prstGeom prst="rect">
            <a:avLst/>
          </a:prstGeom>
          <a:noFill/>
          <a:ln cap="flat" cmpd="sng" w="19050">
            <a:solidFill>
              <a:schemeClr val="dk1"/>
            </a:solidFill>
            <a:prstDash val="solid"/>
            <a:round/>
            <a:headEnd len="sm" w="sm" type="none"/>
            <a:tailEnd len="sm" w="sm" type="none"/>
          </a:ln>
        </p:spPr>
      </p:pic>
      <p:pic>
        <p:nvPicPr>
          <p:cNvPr id="73" name="Google Shape;73;p14" title="Screenshot 2026-04-23 at 9.38.24 AM.png"/>
          <p:cNvPicPr preferRelativeResize="0"/>
          <p:nvPr/>
        </p:nvPicPr>
        <p:blipFill>
          <a:blip r:embed="rId11">
            <a:alphaModFix/>
          </a:blip>
          <a:stretch>
            <a:fillRect/>
          </a:stretch>
        </p:blipFill>
        <p:spPr>
          <a:xfrm>
            <a:off x="3561950" y="3096637"/>
            <a:ext cx="956375" cy="407100"/>
          </a:xfrm>
          <a:prstGeom prst="rect">
            <a:avLst/>
          </a:prstGeom>
          <a:noFill/>
          <a:ln cap="flat" cmpd="sng" w="19050">
            <a:solidFill>
              <a:schemeClr val="dk1"/>
            </a:solidFill>
            <a:prstDash val="solid"/>
            <a:round/>
            <a:headEnd len="sm" w="sm" type="none"/>
            <a:tailEnd len="sm" w="sm" type="none"/>
          </a:ln>
        </p:spPr>
      </p:pic>
      <p:pic>
        <p:nvPicPr>
          <p:cNvPr id="74" name="Google Shape;74;p14" title="Screenshot 2026-04-23 at 9.39.02 AM.png"/>
          <p:cNvPicPr preferRelativeResize="0"/>
          <p:nvPr/>
        </p:nvPicPr>
        <p:blipFill>
          <a:blip r:embed="rId12">
            <a:alphaModFix/>
          </a:blip>
          <a:stretch>
            <a:fillRect/>
          </a:stretch>
        </p:blipFill>
        <p:spPr>
          <a:xfrm>
            <a:off x="3561950" y="3703425"/>
            <a:ext cx="956375" cy="426488"/>
          </a:xfrm>
          <a:prstGeom prst="rect">
            <a:avLst/>
          </a:prstGeom>
          <a:noFill/>
          <a:ln cap="flat" cmpd="sng" w="19050">
            <a:solidFill>
              <a:schemeClr val="dk1"/>
            </a:solidFill>
            <a:prstDash val="solid"/>
            <a:round/>
            <a:headEnd len="sm" w="sm" type="none"/>
            <a:tailEnd len="sm" w="sm" type="none"/>
          </a:ln>
        </p:spPr>
      </p:pic>
      <p:pic>
        <p:nvPicPr>
          <p:cNvPr id="75" name="Google Shape;75;p14" title="Screenshot 2026-04-23 at 9.39.42 AM.png"/>
          <p:cNvPicPr preferRelativeResize="0"/>
          <p:nvPr/>
        </p:nvPicPr>
        <p:blipFill>
          <a:blip r:embed="rId13">
            <a:alphaModFix/>
          </a:blip>
          <a:stretch>
            <a:fillRect/>
          </a:stretch>
        </p:blipFill>
        <p:spPr>
          <a:xfrm>
            <a:off x="3487176" y="1616313"/>
            <a:ext cx="956375" cy="426500"/>
          </a:xfrm>
          <a:prstGeom prst="rect">
            <a:avLst/>
          </a:prstGeom>
          <a:noFill/>
          <a:ln cap="flat" cmpd="sng" w="19050">
            <a:solidFill>
              <a:schemeClr val="dk1"/>
            </a:solidFill>
            <a:prstDash val="solid"/>
            <a:round/>
            <a:headEnd len="sm" w="sm" type="none"/>
            <a:tailEnd len="sm" w="sm" type="none"/>
          </a:ln>
        </p:spPr>
      </p:pic>
      <p:pic>
        <p:nvPicPr>
          <p:cNvPr id="76" name="Google Shape;76;p14" title="Screenshot 2026-04-23 at 9.41.27 AM.png"/>
          <p:cNvPicPr preferRelativeResize="0"/>
          <p:nvPr/>
        </p:nvPicPr>
        <p:blipFill>
          <a:blip r:embed="rId14">
            <a:alphaModFix/>
          </a:blip>
          <a:stretch>
            <a:fillRect/>
          </a:stretch>
        </p:blipFill>
        <p:spPr>
          <a:xfrm>
            <a:off x="3561950" y="4329563"/>
            <a:ext cx="956375" cy="393031"/>
          </a:xfrm>
          <a:prstGeom prst="rect">
            <a:avLst/>
          </a:prstGeom>
          <a:noFill/>
          <a:ln cap="flat" cmpd="sng" w="19050">
            <a:solidFill>
              <a:schemeClr val="dk1"/>
            </a:solidFill>
            <a:prstDash val="solid"/>
            <a:round/>
            <a:headEnd len="sm" w="sm" type="none"/>
            <a:tailEnd len="sm" w="sm" type="none"/>
          </a:ln>
        </p:spPr>
      </p:pic>
      <p:pic>
        <p:nvPicPr>
          <p:cNvPr id="77" name="Google Shape;77;p14" title="Screenshot 2026-04-23 at 9.42.49 AM.png"/>
          <p:cNvPicPr preferRelativeResize="0"/>
          <p:nvPr/>
        </p:nvPicPr>
        <p:blipFill>
          <a:blip r:embed="rId15">
            <a:alphaModFix/>
          </a:blip>
          <a:stretch>
            <a:fillRect/>
          </a:stretch>
        </p:blipFill>
        <p:spPr>
          <a:xfrm>
            <a:off x="3487175" y="265784"/>
            <a:ext cx="956375" cy="414440"/>
          </a:xfrm>
          <a:prstGeom prst="rect">
            <a:avLst/>
          </a:prstGeom>
          <a:noFill/>
          <a:ln cap="flat" cmpd="sng" w="19050">
            <a:solidFill>
              <a:schemeClr val="dk1"/>
            </a:solidFill>
            <a:prstDash val="solid"/>
            <a:round/>
            <a:headEnd len="sm" w="sm" type="none"/>
            <a:tailEnd len="sm" w="sm" type="none"/>
          </a:ln>
        </p:spPr>
      </p:pic>
      <p:pic>
        <p:nvPicPr>
          <p:cNvPr id="78" name="Google Shape;78;p14" title="Screenshot 2026-04-23 at 9.44.35 AM.png"/>
          <p:cNvPicPr preferRelativeResize="0"/>
          <p:nvPr/>
        </p:nvPicPr>
        <p:blipFill>
          <a:blip r:embed="rId16">
            <a:alphaModFix/>
          </a:blip>
          <a:stretch>
            <a:fillRect/>
          </a:stretch>
        </p:blipFill>
        <p:spPr>
          <a:xfrm>
            <a:off x="3487175" y="2388712"/>
            <a:ext cx="956375" cy="426500"/>
          </a:xfrm>
          <a:prstGeom prst="rect">
            <a:avLst/>
          </a:prstGeom>
          <a:noFill/>
          <a:ln cap="flat" cmpd="sng" w="19050">
            <a:solidFill>
              <a:schemeClr val="dk1"/>
            </a:solidFill>
            <a:prstDash val="solid"/>
            <a:round/>
            <a:headEnd len="sm" w="sm" type="none"/>
            <a:tailEnd len="sm" w="sm" type="none"/>
          </a:ln>
        </p:spPr>
      </p:pic>
      <p:pic>
        <p:nvPicPr>
          <p:cNvPr id="79" name="Google Shape;79;p14" title="Screenshot 2026-04-23 at 11.33.45 AM.png"/>
          <p:cNvPicPr preferRelativeResize="0"/>
          <p:nvPr/>
        </p:nvPicPr>
        <p:blipFill rotWithShape="1">
          <a:blip r:embed="rId17">
            <a:alphaModFix/>
          </a:blip>
          <a:srcRect b="5209" l="2181" r="0" t="7547"/>
          <a:stretch/>
        </p:blipFill>
        <p:spPr>
          <a:xfrm>
            <a:off x="7160400" y="2964812"/>
            <a:ext cx="1846900" cy="665275"/>
          </a:xfrm>
          <a:prstGeom prst="rect">
            <a:avLst/>
          </a:prstGeom>
          <a:noFill/>
          <a:ln>
            <a:noFill/>
          </a:ln>
        </p:spPr>
      </p:pic>
      <p:pic>
        <p:nvPicPr>
          <p:cNvPr id="80" name="Google Shape;80;p14" title="Screenshot 2026-04-23 at 11.35.42 AM.png"/>
          <p:cNvPicPr preferRelativeResize="0"/>
          <p:nvPr/>
        </p:nvPicPr>
        <p:blipFill>
          <a:blip r:embed="rId18">
            <a:alphaModFix/>
          </a:blip>
          <a:stretch>
            <a:fillRect/>
          </a:stretch>
        </p:blipFill>
        <p:spPr>
          <a:xfrm>
            <a:off x="5262163" y="1294300"/>
            <a:ext cx="1541275" cy="1277450"/>
          </a:xfrm>
          <a:prstGeom prst="rect">
            <a:avLst/>
          </a:prstGeom>
          <a:noFill/>
          <a:ln>
            <a:noFill/>
          </a:ln>
        </p:spPr>
      </p:pic>
      <p:pic>
        <p:nvPicPr>
          <p:cNvPr id="81" name="Google Shape;81;p14" title="Screenshot 2026-04-23 at 11.36.00 AM.png"/>
          <p:cNvPicPr preferRelativeResize="0"/>
          <p:nvPr/>
        </p:nvPicPr>
        <p:blipFill rotWithShape="1">
          <a:blip r:embed="rId19">
            <a:alphaModFix/>
          </a:blip>
          <a:srcRect b="0" l="0" r="2667" t="0"/>
          <a:stretch/>
        </p:blipFill>
        <p:spPr>
          <a:xfrm>
            <a:off x="7418375" y="2153675"/>
            <a:ext cx="1500101" cy="643375"/>
          </a:xfrm>
          <a:prstGeom prst="rect">
            <a:avLst/>
          </a:prstGeom>
          <a:noFill/>
          <a:ln>
            <a:noFill/>
          </a:ln>
        </p:spPr>
      </p:pic>
      <p:pic>
        <p:nvPicPr>
          <p:cNvPr id="82" name="Google Shape;82;p14" title="Screenshot 2026-04-23 at 11.36.20 AM.png"/>
          <p:cNvPicPr preferRelativeResize="0"/>
          <p:nvPr/>
        </p:nvPicPr>
        <p:blipFill>
          <a:blip r:embed="rId20">
            <a:alphaModFix/>
          </a:blip>
          <a:stretch>
            <a:fillRect/>
          </a:stretch>
        </p:blipFill>
        <p:spPr>
          <a:xfrm>
            <a:off x="6099950" y="178611"/>
            <a:ext cx="1846901" cy="735962"/>
          </a:xfrm>
          <a:prstGeom prst="rect">
            <a:avLst/>
          </a:prstGeom>
          <a:noFill/>
          <a:ln>
            <a:noFill/>
          </a:ln>
        </p:spPr>
      </p:pic>
      <p:pic>
        <p:nvPicPr>
          <p:cNvPr id="83" name="Google Shape;83;p14" title="Screenshot 2026-04-23 at 11.34.35 AM.png"/>
          <p:cNvPicPr preferRelativeResize="0"/>
          <p:nvPr/>
        </p:nvPicPr>
        <p:blipFill>
          <a:blip r:embed="rId21">
            <a:alphaModFix/>
          </a:blip>
          <a:stretch>
            <a:fillRect/>
          </a:stretch>
        </p:blipFill>
        <p:spPr>
          <a:xfrm>
            <a:off x="5024950" y="2815875"/>
            <a:ext cx="2015699" cy="744700"/>
          </a:xfrm>
          <a:prstGeom prst="rect">
            <a:avLst/>
          </a:prstGeom>
          <a:noFill/>
          <a:ln>
            <a:noFill/>
          </a:ln>
        </p:spPr>
      </p:pic>
      <p:pic>
        <p:nvPicPr>
          <p:cNvPr id="84" name="Google Shape;84;p14" title="Screenshot 2026-04-23 at 11.41.21 AM.png"/>
          <p:cNvPicPr preferRelativeResize="0"/>
          <p:nvPr/>
        </p:nvPicPr>
        <p:blipFill rotWithShape="1">
          <a:blip r:embed="rId22">
            <a:alphaModFix/>
          </a:blip>
          <a:srcRect b="0" l="0" r="0" t="4270"/>
          <a:stretch/>
        </p:blipFill>
        <p:spPr>
          <a:xfrm>
            <a:off x="6188763" y="3844063"/>
            <a:ext cx="1669268" cy="643375"/>
          </a:xfrm>
          <a:prstGeom prst="rect">
            <a:avLst/>
          </a:prstGeom>
          <a:noFill/>
          <a:ln>
            <a:noFill/>
          </a:ln>
        </p:spPr>
      </p:pic>
      <p:pic>
        <p:nvPicPr>
          <p:cNvPr id="85" name="Google Shape;85;p14" title="Screenshot 2026-04-23 at 1.20.52 PM.png"/>
          <p:cNvPicPr preferRelativeResize="0"/>
          <p:nvPr/>
        </p:nvPicPr>
        <p:blipFill rotWithShape="1">
          <a:blip r:embed="rId23">
            <a:alphaModFix/>
          </a:blip>
          <a:srcRect b="4106" l="1486" r="2627" t="8352"/>
          <a:stretch/>
        </p:blipFill>
        <p:spPr>
          <a:xfrm>
            <a:off x="6990400" y="1052537"/>
            <a:ext cx="2091601" cy="933375"/>
          </a:xfrm>
          <a:prstGeom prst="rect">
            <a:avLst/>
          </a:prstGeom>
          <a:noFill/>
          <a:ln>
            <a:noFill/>
          </a:ln>
        </p:spPr>
      </p:pic>
      <p:pic>
        <p:nvPicPr>
          <p:cNvPr id="86" name="Google Shape;86;p14"/>
          <p:cNvPicPr preferRelativeResize="0"/>
          <p:nvPr/>
        </p:nvPicPr>
        <p:blipFill>
          <a:blip r:embed="rId24">
            <a:alphaModFix/>
          </a:blip>
          <a:stretch>
            <a:fillRect/>
          </a:stretch>
        </p:blipFill>
        <p:spPr>
          <a:xfrm>
            <a:off x="7106550" y="4701400"/>
            <a:ext cx="1984100" cy="338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5" title="Screenshot 2026-04-23 at 3.31.31 PM.png"/>
          <p:cNvPicPr preferRelativeResize="0"/>
          <p:nvPr/>
        </p:nvPicPr>
        <p:blipFill rotWithShape="1">
          <a:blip r:embed="rId3">
            <a:alphaModFix/>
          </a:blip>
          <a:srcRect b="1566" l="670" r="808" t="1158"/>
          <a:stretch/>
        </p:blipFill>
        <p:spPr>
          <a:xfrm>
            <a:off x="0" y="0"/>
            <a:ext cx="9144001" cy="5143501"/>
          </a:xfrm>
          <a:prstGeom prst="rect">
            <a:avLst/>
          </a:prstGeom>
          <a:noFill/>
          <a:ln>
            <a:noFill/>
          </a:ln>
        </p:spPr>
      </p:pic>
      <p:pic>
        <p:nvPicPr>
          <p:cNvPr id="92" name="Google Shape;92;p15"/>
          <p:cNvPicPr preferRelativeResize="0"/>
          <p:nvPr/>
        </p:nvPicPr>
        <p:blipFill>
          <a:blip r:embed="rId4">
            <a:alphaModFix/>
          </a:blip>
          <a:stretch>
            <a:fillRect/>
          </a:stretch>
        </p:blipFill>
        <p:spPr>
          <a:xfrm>
            <a:off x="7106550" y="4701400"/>
            <a:ext cx="1984100" cy="338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id="97" name="Google Shape;97;p16" title="Screenshot 2026-04-23 at 2.48.16 PM.png"/>
          <p:cNvPicPr preferRelativeResize="0"/>
          <p:nvPr/>
        </p:nvPicPr>
        <p:blipFill rotWithShape="1">
          <a:blip r:embed="rId3">
            <a:alphaModFix/>
          </a:blip>
          <a:srcRect b="0" l="543" r="770" t="1361"/>
          <a:stretch/>
        </p:blipFill>
        <p:spPr>
          <a:xfrm>
            <a:off x="0" y="0"/>
            <a:ext cx="9144001" cy="5143500"/>
          </a:xfrm>
          <a:prstGeom prst="rect">
            <a:avLst/>
          </a:prstGeom>
          <a:noFill/>
          <a:ln>
            <a:noFill/>
          </a:ln>
        </p:spPr>
      </p:pic>
      <p:pic>
        <p:nvPicPr>
          <p:cNvPr id="98" name="Google Shape;98;p16"/>
          <p:cNvPicPr preferRelativeResize="0"/>
          <p:nvPr/>
        </p:nvPicPr>
        <p:blipFill>
          <a:blip r:embed="rId4">
            <a:alphaModFix/>
          </a:blip>
          <a:stretch>
            <a:fillRect/>
          </a:stretch>
        </p:blipFill>
        <p:spPr>
          <a:xfrm>
            <a:off x="6359575" y="4754775"/>
            <a:ext cx="1984100" cy="338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