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Screenshot 2026-04-23 at 1.22.32 PM.png"/>
          <p:cNvPicPr preferRelativeResize="0"/>
          <p:nvPr/>
        </p:nvPicPr>
        <p:blipFill rotWithShape="1">
          <a:blip r:embed="rId3">
            <a:alphaModFix/>
          </a:blip>
          <a:srcRect b="1569" l="650" r="837" t="955"/>
          <a:stretch/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1450" y="4867043"/>
            <a:ext cx="1620850" cy="2764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