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4"/>
    <p:sldMasterId id="2147483693" r:id="rId5"/>
    <p:sldMasterId id="2147483694" r:id="rId6"/>
    <p:sldMasterId id="2147483695"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Lst>
  <p:sldSz cy="5143500" cx="9144000"/>
  <p:notesSz cx="6858000" cy="9144000"/>
  <p:embeddedFontLst>
    <p:embeddedFont>
      <p:font typeface="EB Garamond"/>
      <p:regular r:id="rId23"/>
      <p:bold r:id="rId24"/>
      <p:italic r:id="rId25"/>
      <p:boldItalic r:id="rId26"/>
    </p:embeddedFont>
    <p:embeddedFont>
      <p:font typeface="Bree Serif"/>
      <p:regular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font" Target="fonts/EBGaramond-bold.fntdata"/><Relationship Id="rId23" Type="http://schemas.openxmlformats.org/officeDocument/2006/relationships/font" Target="fonts/EBGaramond-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26" Type="http://schemas.openxmlformats.org/officeDocument/2006/relationships/font" Target="fonts/EBGaramond-boldItalic.fntdata"/><Relationship Id="rId25" Type="http://schemas.openxmlformats.org/officeDocument/2006/relationships/font" Target="fonts/EBGaramond-italic.fntdata"/><Relationship Id="rId27" Type="http://schemas.openxmlformats.org/officeDocument/2006/relationships/font" Target="fonts/BreeSerif-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d91dd10201_0_6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d91dd10201_0_6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c57e981d7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c57e981d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Idhant, Joel, Debisha, Whitney, Arnav.</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c57e981d7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3c57e981d7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Annie, Sydney, Grant, Nate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3c57e981d7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3c57e981d7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Jocelyn Gilbert, Spencer Axelrod, Ben Contreras, Ayla Rawls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c57e981d7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3c57e981d7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Mason Varghese, Mikhael Sawan, Isabelle Lazaroiu, Valentina Overgaard</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c57e981d75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3c57e981d7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Paxton, Thomas, Arnav, Liem, Ivan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d91dd10201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d91dd10201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d91dd10201_0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d91dd10201_0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d91dd10201_0_5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d91dd10201_0_5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d91dd10201_0_4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d91dd10201_0_4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d91dd10201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d91dd10201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d91dd10201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d91dd10201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d91dd10201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d91dd10201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1" name="Google Shape;101;p26"/>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2" name="Google Shape;102;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5" name="Google Shape;105;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 name="Google Shape;108;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09" name="Google Shape;109;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29"/>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3" name="Google Shape;113;p29"/>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4" name="Google Shape;114;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0" name="Google Shape;120;p31"/>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1" name="Google Shape;121;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4" name="Google Shape;124;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8" name="Google Shape;128;p33"/>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9" name="Google Shape;129;p33"/>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0" name="Google Shape;130;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33" name="Google Shape;133;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6" name="Google Shape;136;p35"/>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37" name="Google Shape;137;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6" name="Google Shape;146;p38"/>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7" name="Google Shape;147;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0" name="Google Shape;150;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3" name="Google Shape;153;p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54" name="Google Shape;154;p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7" name="Google Shape;157;p41"/>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8" name="Google Shape;158;p41"/>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9" name="Google Shape;159;p4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2" name="Google Shape;162;p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65" name="Google Shape;165;p43"/>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66" name="Google Shape;166;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9" name="Google Shape;169;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73" name="Google Shape;173;p45"/>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74" name="Google Shape;174;p45"/>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75" name="Google Shape;175;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78" name="Google Shape;178;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81" name="Google Shape;181;p47"/>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82" name="Google Shape;182;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4.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1.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5.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mc:Choice Requires="p14">
      <p:transition spd="slow" p14:dur="1000">
        <p:fade thruBlk="1"/>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97" name="Google Shape;97;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98" name="Google Shape;9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ransition spd="med">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42" name="Google Shape;142;p3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43" name="Google Shape;143;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2.png"/><Relationship Id="rId5" Type="http://schemas.openxmlformats.org/officeDocument/2006/relationships/hyperlink" Target="http://www.youtube.com/watch?v=BV7RkEL6oRc" TargetMode="External"/><Relationship Id="rId6"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20.png"/><Relationship Id="rId5"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jpg"/><Relationship Id="rId4" Type="http://schemas.openxmlformats.org/officeDocument/2006/relationships/hyperlink" Target="http://drive.google.com/file/d/1UGWg2Ebz0OTX__LpJTSgLJJcBS_TZR1f/view" TargetMode="External"/><Relationship Id="rId5" Type="http://schemas.openxmlformats.org/officeDocument/2006/relationships/image" Target="../media/image1.png"/><Relationship Id="rId6" Type="http://schemas.openxmlformats.org/officeDocument/2006/relationships/image" Target="../media/image21.png"/><Relationship Id="rId7" Type="http://schemas.openxmlformats.org/officeDocument/2006/relationships/image" Target="../media/image19.gif"/><Relationship Id="rId8"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6.png"/><Relationship Id="rId4" Type="http://schemas.openxmlformats.org/officeDocument/2006/relationships/hyperlink" Target="http://drive.google.com/file/d/1MUrmzFtAjU4KCc4Cb-zhfxBHuTnxtiYJ/view" TargetMode="External"/><Relationship Id="rId5" Type="http://schemas.openxmlformats.org/officeDocument/2006/relationships/image" Target="../media/image1.png"/><Relationship Id="rId6" Type="http://schemas.openxmlformats.org/officeDocument/2006/relationships/image" Target="../media/image30.png"/><Relationship Id="rId7"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drive.google.com/file/d/1HivJICFpnAKIoT6EC0OOKcktoZBJKddJ/view" TargetMode="External"/><Relationship Id="rId4" Type="http://schemas.openxmlformats.org/officeDocument/2006/relationships/image" Target="../media/image1.png"/><Relationship Id="rId5" Type="http://schemas.openxmlformats.org/officeDocument/2006/relationships/image" Target="../media/image33.gif"/><Relationship Id="rId6" Type="http://schemas.openxmlformats.org/officeDocument/2006/relationships/image" Target="../media/image32.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drive.google.com/file/d/1SXsZDNjMOZbkblHDjaby2wLAFNpYOG5v/view" TargetMode="External"/><Relationship Id="rId4" Type="http://schemas.openxmlformats.org/officeDocument/2006/relationships/image" Target="../media/image1.png"/><Relationship Id="rId5" Type="http://schemas.openxmlformats.org/officeDocument/2006/relationships/image" Target="../media/image6.png"/><Relationship Id="rId6" Type="http://schemas.openxmlformats.org/officeDocument/2006/relationships/image" Target="../media/image4.png"/><Relationship Id="rId7" Type="http://schemas.openxmlformats.org/officeDocument/2006/relationships/hyperlink" Target="http://drive.google.com/file/d/1qBzFdAx4JPvCfe8db8pOc4Yk9jxLYh9o/view"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24.png"/><Relationship Id="rId5"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F6DB"/>
            </a:gs>
            <a:gs pos="100000">
              <a:srgbClr val="FAD15C"/>
            </a:gs>
          </a:gsLst>
          <a:lin ang="5400012" scaled="0"/>
        </a:gradFill>
      </p:bgPr>
    </p:bg>
    <p:spTree>
      <p:nvGrpSpPr>
        <p:cNvPr id="188" name="Shape 188"/>
        <p:cNvGrpSpPr/>
        <p:nvPr/>
      </p:nvGrpSpPr>
      <p:grpSpPr>
        <a:xfrm>
          <a:off x="0" y="0"/>
          <a:ext cx="0" cy="0"/>
          <a:chOff x="0" y="0"/>
          <a:chExt cx="0" cy="0"/>
        </a:xfrm>
      </p:grpSpPr>
      <p:sp>
        <p:nvSpPr>
          <p:cNvPr id="189" name="Google Shape;189;p49"/>
          <p:cNvSpPr txBox="1"/>
          <p:nvPr/>
        </p:nvSpPr>
        <p:spPr>
          <a:xfrm>
            <a:off x="1383400" y="-145400"/>
            <a:ext cx="6086400" cy="74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dk2"/>
                </a:solidFill>
                <a:latin typeface="Bree Serif"/>
                <a:ea typeface="Bree Serif"/>
                <a:cs typeface="Bree Serif"/>
                <a:sym typeface="Bree Serif"/>
              </a:rPr>
              <a:t>COMMON SENSE </a:t>
            </a:r>
            <a:endParaRPr sz="3600">
              <a:solidFill>
                <a:schemeClr val="dk2"/>
              </a:solidFill>
              <a:latin typeface="Bree Serif"/>
              <a:ea typeface="Bree Serif"/>
              <a:cs typeface="Bree Serif"/>
              <a:sym typeface="Bree Serif"/>
            </a:endParaRPr>
          </a:p>
          <a:p>
            <a:pPr indent="0" lvl="0" marL="0" rtl="0" algn="ctr">
              <a:spcBef>
                <a:spcPts val="0"/>
              </a:spcBef>
              <a:spcAft>
                <a:spcPts val="0"/>
              </a:spcAft>
              <a:buNone/>
            </a:pPr>
            <a:r>
              <a:rPr lang="en" sz="3600">
                <a:solidFill>
                  <a:schemeClr val="dk2"/>
                </a:solidFill>
                <a:latin typeface="Bree Serif"/>
                <a:ea typeface="Bree Serif"/>
                <a:cs typeface="Bree Serif"/>
                <a:sym typeface="Bree Serif"/>
              </a:rPr>
              <a:t>Book Cover</a:t>
            </a:r>
            <a:endParaRPr sz="3600">
              <a:solidFill>
                <a:schemeClr val="dk2"/>
              </a:solidFill>
              <a:latin typeface="Bree Serif"/>
              <a:ea typeface="Bree Serif"/>
              <a:cs typeface="Bree Serif"/>
              <a:sym typeface="Bree Serif"/>
            </a:endParaRPr>
          </a:p>
        </p:txBody>
      </p:sp>
      <p:sp>
        <p:nvSpPr>
          <p:cNvPr id="190" name="Google Shape;190;p49"/>
          <p:cNvSpPr txBox="1"/>
          <p:nvPr/>
        </p:nvSpPr>
        <p:spPr>
          <a:xfrm>
            <a:off x="-75" y="1122800"/>
            <a:ext cx="9144000" cy="384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50">
                <a:solidFill>
                  <a:srgbClr val="1F1F1F"/>
                </a:solidFill>
                <a:latin typeface="Bree Serif"/>
                <a:ea typeface="Bree Serif"/>
                <a:cs typeface="Bree Serif"/>
                <a:sym typeface="Bree Serif"/>
              </a:rPr>
              <a:t>According to Thomas Paine in Common Sense, separation from Great Britain was inevitable. This groundbreaking pamphlet was printed to be affordable and available to anyone. The cover was lacking and could use a new look for it’s 250th Anniversary.</a:t>
            </a:r>
            <a:endParaRPr sz="1150">
              <a:solidFill>
                <a:srgbClr val="1F1F1F"/>
              </a:solidFill>
              <a:latin typeface="Bree Serif"/>
              <a:ea typeface="Bree Serif"/>
              <a:cs typeface="Bree Serif"/>
              <a:sym typeface="Bree Serif"/>
            </a:endParaRPr>
          </a:p>
          <a:p>
            <a:pPr indent="0" lvl="0" marL="0" rtl="0" algn="l">
              <a:spcBef>
                <a:spcPts val="0"/>
              </a:spcBef>
              <a:spcAft>
                <a:spcPts val="0"/>
              </a:spcAft>
              <a:buNone/>
            </a:pPr>
            <a:r>
              <a:t/>
            </a:r>
            <a:endParaRPr sz="450">
              <a:solidFill>
                <a:srgbClr val="1F1F1F"/>
              </a:solidFill>
              <a:latin typeface="Bree Serif"/>
              <a:ea typeface="Bree Serif"/>
              <a:cs typeface="Bree Serif"/>
              <a:sym typeface="Bree Serif"/>
            </a:endParaRPr>
          </a:p>
          <a:p>
            <a:pPr indent="0" lvl="0" marL="0" rtl="0" algn="l">
              <a:spcBef>
                <a:spcPts val="0"/>
              </a:spcBef>
              <a:spcAft>
                <a:spcPts val="0"/>
              </a:spcAft>
              <a:buNone/>
            </a:pPr>
            <a:r>
              <a:rPr lang="en" sz="1150">
                <a:solidFill>
                  <a:srgbClr val="1F1F1F"/>
                </a:solidFill>
                <a:latin typeface="Bree Serif"/>
                <a:ea typeface="Bree Serif"/>
                <a:cs typeface="Bree Serif"/>
                <a:sym typeface="Bree Serif"/>
              </a:rPr>
              <a:t>Here is your challenge if you are up to the task!</a:t>
            </a:r>
            <a:endParaRPr sz="1150">
              <a:solidFill>
                <a:srgbClr val="1F1F1F"/>
              </a:solidFill>
              <a:latin typeface="Bree Serif"/>
              <a:ea typeface="Bree Serif"/>
              <a:cs typeface="Bree Serif"/>
              <a:sym typeface="Bree Serif"/>
            </a:endParaRPr>
          </a:p>
          <a:p>
            <a:pPr indent="0" lvl="0" marL="0" rtl="0" algn="l">
              <a:spcBef>
                <a:spcPts val="0"/>
              </a:spcBef>
              <a:spcAft>
                <a:spcPts val="0"/>
              </a:spcAft>
              <a:buNone/>
            </a:pPr>
            <a:r>
              <a:t/>
            </a:r>
            <a:endParaRPr sz="450">
              <a:solidFill>
                <a:srgbClr val="1F1F1F"/>
              </a:solidFill>
              <a:latin typeface="Bree Serif"/>
              <a:ea typeface="Bree Serif"/>
              <a:cs typeface="Bree Serif"/>
              <a:sym typeface="Bree Serif"/>
            </a:endParaRPr>
          </a:p>
          <a:p>
            <a:pPr indent="-301625" lvl="0" marL="457200" rtl="0" algn="l">
              <a:spcBef>
                <a:spcPts val="0"/>
              </a:spcBef>
              <a:spcAft>
                <a:spcPts val="0"/>
              </a:spcAft>
              <a:buClr>
                <a:srgbClr val="1F1F1F"/>
              </a:buClr>
              <a:buSzPts val="1150"/>
              <a:buFont typeface="Bree Serif"/>
              <a:buAutoNum type="arabicPeriod"/>
            </a:pPr>
            <a:r>
              <a:rPr lang="en" sz="1150">
                <a:solidFill>
                  <a:srgbClr val="1F1F1F"/>
                </a:solidFill>
                <a:latin typeface="Bree Serif"/>
                <a:ea typeface="Bree Serif"/>
                <a:cs typeface="Bree Serif"/>
                <a:sym typeface="Bree Serif"/>
              </a:rPr>
              <a:t>Create a Book Cover for Common Sense: Using Canva please design an incredible cover.</a:t>
            </a:r>
            <a:br>
              <a:rPr lang="en" sz="1150">
                <a:solidFill>
                  <a:srgbClr val="1F1F1F"/>
                </a:solidFill>
                <a:latin typeface="Bree Serif"/>
                <a:ea typeface="Bree Serif"/>
                <a:cs typeface="Bree Serif"/>
                <a:sym typeface="Bree Serif"/>
              </a:rPr>
            </a:br>
            <a:r>
              <a:rPr lang="en" sz="1150">
                <a:solidFill>
                  <a:srgbClr val="1F1F1F"/>
                </a:solidFill>
                <a:latin typeface="Bree Serif"/>
                <a:ea typeface="Bree Serif"/>
                <a:cs typeface="Bree Serif"/>
                <a:sym typeface="Bree Serif"/>
              </a:rPr>
              <a:t>*Quote from a Primary Source </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*A reference or slogan to Common Sense</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*Picture of either Thomas Paine </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*250 Anniversary Reference–either use the logo or make a new one!</a:t>
            </a:r>
            <a:endParaRPr sz="1150">
              <a:solidFill>
                <a:srgbClr val="1F1F1F"/>
              </a:solidFill>
              <a:latin typeface="Bree Serif"/>
              <a:ea typeface="Bree Serif"/>
              <a:cs typeface="Bree Serif"/>
              <a:sym typeface="Bree Serif"/>
            </a:endParaRPr>
          </a:p>
          <a:p>
            <a:pPr indent="0" lvl="0" marL="0" rtl="0" algn="l">
              <a:spcBef>
                <a:spcPts val="0"/>
              </a:spcBef>
              <a:spcAft>
                <a:spcPts val="0"/>
              </a:spcAft>
              <a:buNone/>
            </a:pPr>
            <a:r>
              <a:t/>
            </a:r>
            <a:endParaRPr sz="450">
              <a:solidFill>
                <a:srgbClr val="1F1F1F"/>
              </a:solidFill>
              <a:latin typeface="Bree Serif"/>
              <a:ea typeface="Bree Serif"/>
              <a:cs typeface="Bree Serif"/>
              <a:sym typeface="Bree Serif"/>
            </a:endParaRPr>
          </a:p>
          <a:p>
            <a:pPr indent="-301625" lvl="0" marL="457200" rtl="0" algn="l">
              <a:spcBef>
                <a:spcPts val="0"/>
              </a:spcBef>
              <a:spcAft>
                <a:spcPts val="0"/>
              </a:spcAft>
              <a:buClr>
                <a:srgbClr val="1F1F1F"/>
              </a:buClr>
              <a:buSzPts val="1150"/>
              <a:buFont typeface="Bree Serif"/>
              <a:buAutoNum type="arabicPeriod"/>
            </a:pPr>
            <a:r>
              <a:rPr lang="en" sz="1150">
                <a:solidFill>
                  <a:srgbClr val="1F1F1F"/>
                </a:solidFill>
                <a:latin typeface="Bree Serif"/>
                <a:ea typeface="Bree Serif"/>
                <a:cs typeface="Bree Serif"/>
                <a:sym typeface="Bree Serif"/>
              </a:rPr>
              <a:t>Spine</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*Name of Book, author and picture</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t/>
            </a:r>
            <a:endParaRPr sz="400">
              <a:solidFill>
                <a:srgbClr val="1F1F1F"/>
              </a:solidFill>
              <a:latin typeface="Bree Serif"/>
              <a:ea typeface="Bree Serif"/>
              <a:cs typeface="Bree Serif"/>
              <a:sym typeface="Bree Serif"/>
            </a:endParaRPr>
          </a:p>
          <a:p>
            <a:pPr indent="-301625" lvl="0" marL="457200" rtl="0" algn="l">
              <a:spcBef>
                <a:spcPts val="0"/>
              </a:spcBef>
              <a:spcAft>
                <a:spcPts val="0"/>
              </a:spcAft>
              <a:buClr>
                <a:srgbClr val="1F1F1F"/>
              </a:buClr>
              <a:buSzPts val="1150"/>
              <a:buFont typeface="Bree Serif"/>
              <a:buAutoNum type="arabicPeriod"/>
            </a:pPr>
            <a:r>
              <a:rPr lang="en" sz="1150">
                <a:solidFill>
                  <a:srgbClr val="1F1F1F"/>
                </a:solidFill>
                <a:latin typeface="Bree Serif"/>
                <a:ea typeface="Bree Serif"/>
                <a:cs typeface="Bree Serif"/>
                <a:sym typeface="Bree Serif"/>
              </a:rPr>
              <a:t>Back Cover:</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*Write the back of a book cover for Thomas Paine </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*7-10 sentence biography on Thomas Paine</a:t>
            </a:r>
            <a:endParaRPr sz="1150">
              <a:solidFill>
                <a:srgbClr val="1F1F1F"/>
              </a:solidFill>
              <a:latin typeface="Bree Serif"/>
              <a:ea typeface="Bree Serif"/>
              <a:cs typeface="Bree Serif"/>
              <a:sym typeface="Bree Serif"/>
            </a:endParaRPr>
          </a:p>
          <a:p>
            <a:pPr indent="0" lvl="0" marL="457200" rtl="0" algn="l">
              <a:spcBef>
                <a:spcPts val="0"/>
              </a:spcBef>
              <a:spcAft>
                <a:spcPts val="0"/>
              </a:spcAft>
              <a:buNone/>
            </a:pPr>
            <a:r>
              <a:rPr lang="en" sz="1150">
                <a:solidFill>
                  <a:srgbClr val="1F1F1F"/>
                </a:solidFill>
                <a:latin typeface="Bree Serif"/>
                <a:ea typeface="Bree Serif"/>
                <a:cs typeface="Bree Serif"/>
                <a:sym typeface="Bree Serif"/>
              </a:rPr>
              <a:t> *7-10 synopsis of Common Sense based on your readings.</a:t>
            </a:r>
            <a:endParaRPr sz="1150">
              <a:solidFill>
                <a:srgbClr val="1F1F1F"/>
              </a:solidFill>
              <a:latin typeface="Bree Serif"/>
              <a:ea typeface="Bree Serif"/>
              <a:cs typeface="Bree Serif"/>
              <a:sym typeface="Bree Serif"/>
            </a:endParaRPr>
          </a:p>
          <a:p>
            <a:pPr indent="0" lvl="0" marL="0" rtl="0" algn="l">
              <a:spcBef>
                <a:spcPts val="0"/>
              </a:spcBef>
              <a:spcAft>
                <a:spcPts val="0"/>
              </a:spcAft>
              <a:buNone/>
            </a:pPr>
            <a:r>
              <a:t/>
            </a:r>
            <a:endParaRPr sz="1300">
              <a:solidFill>
                <a:schemeClr val="dk1"/>
              </a:solidFill>
              <a:latin typeface="Bree Serif"/>
              <a:ea typeface="Bree Serif"/>
              <a:cs typeface="Bree Serif"/>
              <a:sym typeface="Bree Serif"/>
            </a:endParaRPr>
          </a:p>
          <a:p>
            <a:pPr indent="0" lvl="0" marL="0" rtl="0" algn="l">
              <a:spcBef>
                <a:spcPts val="0"/>
              </a:spcBef>
              <a:spcAft>
                <a:spcPts val="0"/>
              </a:spcAft>
              <a:buNone/>
            </a:pPr>
            <a:r>
              <a:rPr lang="en" sz="1150">
                <a:solidFill>
                  <a:srgbClr val="1F1F1F"/>
                </a:solidFill>
                <a:latin typeface="Bree Serif"/>
                <a:ea typeface="Bree Serif"/>
                <a:cs typeface="Bree Serif"/>
                <a:sym typeface="Bree Serif"/>
              </a:rPr>
              <a:t>Please remember that grammar, punctuation and capitalization count.</a:t>
            </a:r>
            <a:endParaRPr sz="1150">
              <a:solidFill>
                <a:srgbClr val="1F1F1F"/>
              </a:solidFill>
              <a:latin typeface="Bree Serif"/>
              <a:ea typeface="Bree Serif"/>
              <a:cs typeface="Bree Serif"/>
              <a:sym typeface="Bree Serif"/>
            </a:endParaRPr>
          </a:p>
          <a:p>
            <a:pPr indent="0" lvl="0" marL="0" rtl="0" algn="l">
              <a:spcBef>
                <a:spcPts val="0"/>
              </a:spcBef>
              <a:spcAft>
                <a:spcPts val="0"/>
              </a:spcAft>
              <a:buNone/>
            </a:pPr>
            <a:r>
              <a:rPr lang="en" sz="1150">
                <a:solidFill>
                  <a:srgbClr val="1F1F1F"/>
                </a:solidFill>
                <a:latin typeface="Bree Serif"/>
                <a:ea typeface="Bree Serif"/>
                <a:cs typeface="Bree Serif"/>
                <a:sym typeface="Bree Serif"/>
              </a:rPr>
              <a:t>AI cannot be used for the written parts of the assignment, and if found to be using it, credit will not be awarded.</a:t>
            </a:r>
            <a:endParaRPr sz="1300">
              <a:solidFill>
                <a:schemeClr val="dk1"/>
              </a:solidFill>
              <a:latin typeface="Bree Serif"/>
              <a:ea typeface="Bree Serif"/>
              <a:cs typeface="Bree Serif"/>
              <a:sym typeface="Bree Serif"/>
            </a:endParaRPr>
          </a:p>
          <a:p>
            <a:pPr indent="0" lvl="0" marL="0" rtl="0" algn="l">
              <a:spcBef>
                <a:spcPts val="0"/>
              </a:spcBef>
              <a:spcAft>
                <a:spcPts val="0"/>
              </a:spcAft>
              <a:buNone/>
            </a:pPr>
            <a:r>
              <a:rPr lang="en" sz="1150">
                <a:solidFill>
                  <a:srgbClr val="1F1F1F"/>
                </a:solidFill>
                <a:latin typeface="Bree Serif"/>
                <a:ea typeface="Bree Serif"/>
                <a:cs typeface="Bree Serif"/>
                <a:sym typeface="Bree Serif"/>
              </a:rPr>
              <a:t>You can use the websites provided to help with biography and you can use your notes from the website readings and video to help you with textual evidence.</a:t>
            </a:r>
            <a:endParaRPr sz="1300">
              <a:solidFill>
                <a:schemeClr val="dk1"/>
              </a:solidFill>
              <a:latin typeface="Bree Serif"/>
              <a:ea typeface="Bree Serif"/>
              <a:cs typeface="Bree Serif"/>
              <a:sym typeface="Bree Serif"/>
            </a:endParaRPr>
          </a:p>
        </p:txBody>
      </p:sp>
      <p:pic>
        <p:nvPicPr>
          <p:cNvPr id="191" name="Google Shape;191;p49" title="paine_12658_lg.gif"/>
          <p:cNvPicPr preferRelativeResize="0"/>
          <p:nvPr/>
        </p:nvPicPr>
        <p:blipFill>
          <a:blip r:embed="rId3">
            <a:alphaModFix/>
          </a:blip>
          <a:stretch>
            <a:fillRect/>
          </a:stretch>
        </p:blipFill>
        <p:spPr>
          <a:xfrm>
            <a:off x="621625" y="209025"/>
            <a:ext cx="650350" cy="845125"/>
          </a:xfrm>
          <a:prstGeom prst="rect">
            <a:avLst/>
          </a:prstGeom>
          <a:noFill/>
          <a:ln>
            <a:noFill/>
          </a:ln>
          <a:effectLst>
            <a:outerShdw blurRad="57150" rotWithShape="0" algn="bl" dir="5400000" dist="123825">
              <a:srgbClr val="000000">
                <a:alpha val="50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id="252" name="Google Shape;252;p58"/>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253" name="Google Shape;253;p58"/>
          <p:cNvPicPr preferRelativeResize="0"/>
          <p:nvPr/>
        </p:nvPicPr>
        <p:blipFill rotWithShape="1">
          <a:blip r:embed="rId4">
            <a:alphaModFix/>
          </a:blip>
          <a:srcRect b="20919" l="0" r="0" t="4638"/>
          <a:stretch/>
        </p:blipFill>
        <p:spPr>
          <a:xfrm>
            <a:off x="9" y="-8400"/>
            <a:ext cx="5193792" cy="5143500"/>
          </a:xfrm>
          <a:prstGeom prst="rect">
            <a:avLst/>
          </a:prstGeom>
          <a:noFill/>
          <a:ln>
            <a:noFill/>
          </a:ln>
        </p:spPr>
      </p:pic>
      <p:pic>
        <p:nvPicPr>
          <p:cNvPr descr="Beethoven - Moonlight Sonata (3rd Movement)&#10;Click the 🔔bell to join the notification squad!&#10;♫ Listen on Apple Music Classical: http://apple.co/Rousseau&#10;♫ MIDI: https://patreon.com/rousseau&#10;♫ Facebook: http://bit.ly/rousseaufb&#10;♫ Instagram: http://bit.ly/rousseauig&#10;♫ Twitter: http://bit.ly/rousseautw&#10;♫ Buy me a coffee: http://buymeacoff.ee/rousseau&#10;&#10;Hope you enjoy my performance of the third movement of Beethoven's Moonlight Sonata. &#10;&#10;Outro: Beethoven -  Moonlight Sonata (1st Movement)&#10;&#10;Hello, I'm Rousseau, I make piano covers of classical and pop songs with a reactive visualizer. New videos every Monday!&#10;#Rousseau #Piano #PianoCover" id="254" name="Google Shape;254;p58" title="Beethoven - Moonlight Sonata (3rd Movement)">
            <a:hlinkClick r:id="rId5"/>
          </p:cNvPr>
          <p:cNvPicPr preferRelativeResize="0"/>
          <p:nvPr/>
        </p:nvPicPr>
        <p:blipFill>
          <a:blip r:embed="rId6">
            <a:alphaModFix/>
          </a:blip>
          <a:stretch>
            <a:fillRect/>
          </a:stretch>
        </p:blipFill>
        <p:spPr>
          <a:xfrm>
            <a:off x="76200" y="5010075"/>
            <a:ext cx="169450" cy="95325"/>
          </a:xfrm>
          <a:prstGeom prst="rect">
            <a:avLst/>
          </a:prstGeom>
          <a:noFill/>
          <a:ln>
            <a:noFill/>
          </a:ln>
        </p:spPr>
      </p:pic>
      <p:sp>
        <p:nvSpPr>
          <p:cNvPr id="255" name="Google Shape;255;p58"/>
          <p:cNvSpPr/>
          <p:nvPr/>
        </p:nvSpPr>
        <p:spPr>
          <a:xfrm>
            <a:off x="6233650" y="0"/>
            <a:ext cx="2908500" cy="5143500"/>
          </a:xfrm>
          <a:prstGeom prst="rect">
            <a:avLst/>
          </a:prstGeom>
          <a:solidFill>
            <a:srgbClr val="D3B99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Georgia"/>
                <a:ea typeface="Georgia"/>
                <a:cs typeface="Georgia"/>
                <a:sym typeface="Georgia"/>
              </a:rPr>
              <a:t>Thomas Paine, born in England in 1737 was educated through grammar school until the age of 13 and had several hobbies. He hated politics until later in his life. Moreover, he hated the British crown. This led him to meet Benjamin Franklin in the colonies. After he moved to the Colonies, he wrote Common Sense and became involved with the American Revolution.  Thomas Paine had a deep connection with Common Sense. He had embedded his ideas in the book, writing about the necessary separation from Britain. He signed the book as “Author” rather than his name. The purpose of Common Sense was to support the colonist cause. He continued to write throughout the war after its success. Also, Paine aided Washington’s army with his work. Because of this, they won many battles and reached independence. After the war, he continued as an enlightenment speaker. He went back to Europe after the war and got imprisoned in France. When he got released, he went to the US and almost died of an illness at 37. Four years before the decease of Paine in New York City 1809, John Adams praised him and his work. He stated that he was the most important person in the last 30 years, leading to America’s freedom.</a:t>
            </a:r>
            <a:endParaRPr sz="1100">
              <a:latin typeface="Georgia"/>
              <a:ea typeface="Georgia"/>
              <a:cs typeface="Georgia"/>
              <a:sym typeface="Georgia"/>
            </a:endParaRPr>
          </a:p>
        </p:txBody>
      </p:sp>
      <p:cxnSp>
        <p:nvCxnSpPr>
          <p:cNvPr id="256" name="Google Shape;256;p58"/>
          <p:cNvCxnSpPr/>
          <p:nvPr/>
        </p:nvCxnSpPr>
        <p:spPr>
          <a:xfrm flipH="1">
            <a:off x="4849525" y="22925"/>
            <a:ext cx="1413900" cy="2307000"/>
          </a:xfrm>
          <a:prstGeom prst="straightConnector1">
            <a:avLst/>
          </a:prstGeom>
          <a:noFill/>
          <a:ln cap="flat" cmpd="sng" w="38100">
            <a:solidFill>
              <a:schemeClr val="dk2"/>
            </a:solidFill>
            <a:prstDash val="solid"/>
            <a:round/>
            <a:headEnd len="med" w="med" type="none"/>
            <a:tailEnd len="med" w="med" type="none"/>
          </a:ln>
        </p:spPr>
      </p:cxnSp>
      <p:cxnSp>
        <p:nvCxnSpPr>
          <p:cNvPr id="257" name="Google Shape;257;p58"/>
          <p:cNvCxnSpPr/>
          <p:nvPr/>
        </p:nvCxnSpPr>
        <p:spPr>
          <a:xfrm rot="10800000">
            <a:off x="4860975" y="2294525"/>
            <a:ext cx="1357800" cy="2833200"/>
          </a:xfrm>
          <a:prstGeom prst="straightConnector1">
            <a:avLst/>
          </a:prstGeom>
          <a:noFill/>
          <a:ln cap="flat" cmpd="sng" w="38100">
            <a:solidFill>
              <a:schemeClr val="dk2"/>
            </a:solidFill>
            <a:prstDash val="solid"/>
            <a:round/>
            <a:headEnd len="med" w="med" type="none"/>
            <a:tailEnd len="med" w="med"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1000"/>
                                        <p:tgtEl>
                                          <p:spTgt spid="2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id="262" name="Google Shape;262;p59"/>
          <p:cNvPicPr preferRelativeResize="0"/>
          <p:nvPr/>
        </p:nvPicPr>
        <p:blipFill>
          <a:blip r:embed="rId3">
            <a:alphaModFix/>
          </a:blip>
          <a:stretch>
            <a:fillRect/>
          </a:stretch>
        </p:blipFill>
        <p:spPr>
          <a:xfrm>
            <a:off x="-79650" y="0"/>
            <a:ext cx="9303306" cy="5143500"/>
          </a:xfrm>
          <a:prstGeom prst="rect">
            <a:avLst/>
          </a:prstGeom>
          <a:noFill/>
          <a:ln>
            <a:noFill/>
          </a:ln>
        </p:spPr>
      </p:pic>
      <p:pic>
        <p:nvPicPr>
          <p:cNvPr id="263" name="Google Shape;263;p59"/>
          <p:cNvPicPr preferRelativeResize="0"/>
          <p:nvPr/>
        </p:nvPicPr>
        <p:blipFill>
          <a:blip r:embed="rId4">
            <a:alphaModFix/>
          </a:blip>
          <a:stretch>
            <a:fillRect/>
          </a:stretch>
        </p:blipFill>
        <p:spPr>
          <a:xfrm>
            <a:off x="4317900" y="4543124"/>
            <a:ext cx="479100" cy="544150"/>
          </a:xfrm>
          <a:prstGeom prst="rect">
            <a:avLst/>
          </a:prstGeom>
          <a:noFill/>
          <a:ln>
            <a:noFill/>
          </a:ln>
        </p:spPr>
      </p:pic>
      <p:pic>
        <p:nvPicPr>
          <p:cNvPr id="264" name="Google Shape;264;p59"/>
          <p:cNvPicPr preferRelativeResize="0"/>
          <p:nvPr/>
        </p:nvPicPr>
        <p:blipFill>
          <a:blip r:embed="rId5">
            <a:alphaModFix/>
          </a:blip>
          <a:stretch>
            <a:fillRect/>
          </a:stretch>
        </p:blipFill>
        <p:spPr>
          <a:xfrm>
            <a:off x="4307475" y="70250"/>
            <a:ext cx="479100" cy="7294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8" name="Shape 268"/>
        <p:cNvGrpSpPr/>
        <p:nvPr/>
      </p:nvGrpSpPr>
      <p:grpSpPr>
        <a:xfrm>
          <a:off x="0" y="0"/>
          <a:ext cx="0" cy="0"/>
          <a:chOff x="0" y="0"/>
          <a:chExt cx="0" cy="0"/>
        </a:xfrm>
      </p:grpSpPr>
      <p:pic>
        <p:nvPicPr>
          <p:cNvPr id="269" name="Google Shape;269;p60" title="Verdi's Messa da Requiem - Movement II_ Dies irae &amp; Tuba mirum.mp3">
            <a:hlinkClick r:id="rId4"/>
          </p:cNvPr>
          <p:cNvPicPr preferRelativeResize="0"/>
          <p:nvPr/>
        </p:nvPicPr>
        <p:blipFill>
          <a:blip r:embed="rId5">
            <a:alphaModFix/>
          </a:blip>
          <a:stretch>
            <a:fillRect/>
          </a:stretch>
        </p:blipFill>
        <p:spPr>
          <a:xfrm>
            <a:off x="4114800" y="2114550"/>
            <a:ext cx="457200" cy="457200"/>
          </a:xfrm>
          <a:prstGeom prst="rect">
            <a:avLst/>
          </a:prstGeom>
          <a:noFill/>
          <a:ln>
            <a:noFill/>
          </a:ln>
        </p:spPr>
      </p:pic>
      <p:sp>
        <p:nvSpPr>
          <p:cNvPr id="270" name="Google Shape;270;p60"/>
          <p:cNvSpPr txBox="1"/>
          <p:nvPr/>
        </p:nvSpPr>
        <p:spPr>
          <a:xfrm>
            <a:off x="0" y="0"/>
            <a:ext cx="8211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 </a:t>
            </a:r>
            <a:endParaRPr/>
          </a:p>
        </p:txBody>
      </p:sp>
      <p:pic>
        <p:nvPicPr>
          <p:cNvPr id="271" name="Google Shape;271;p60"/>
          <p:cNvPicPr preferRelativeResize="0"/>
          <p:nvPr/>
        </p:nvPicPr>
        <p:blipFill rotWithShape="1">
          <a:blip r:embed="rId6">
            <a:alphaModFix/>
          </a:blip>
          <a:srcRect b="0" l="1840" r="-1840" t="0"/>
          <a:stretch/>
        </p:blipFill>
        <p:spPr>
          <a:xfrm>
            <a:off x="433000" y="143775"/>
            <a:ext cx="8594501" cy="4855950"/>
          </a:xfrm>
          <a:prstGeom prst="rect">
            <a:avLst/>
          </a:prstGeom>
          <a:noFill/>
          <a:ln>
            <a:noFill/>
          </a:ln>
        </p:spPr>
      </p:pic>
      <p:pic>
        <p:nvPicPr>
          <p:cNvPr descr="an american flag is waving in the wind against a white background . (Provided by Tenor)" id="272" name="Google Shape;272;p60"/>
          <p:cNvPicPr preferRelativeResize="0"/>
          <p:nvPr/>
        </p:nvPicPr>
        <p:blipFill>
          <a:blip r:embed="rId7">
            <a:alphaModFix/>
          </a:blip>
          <a:stretch>
            <a:fillRect/>
          </a:stretch>
        </p:blipFill>
        <p:spPr>
          <a:xfrm>
            <a:off x="-1886925" y="299445"/>
            <a:ext cx="1886925" cy="1280413"/>
          </a:xfrm>
          <a:prstGeom prst="rect">
            <a:avLst/>
          </a:prstGeom>
          <a:noFill/>
          <a:ln>
            <a:noFill/>
          </a:ln>
        </p:spPr>
      </p:pic>
      <p:pic>
        <p:nvPicPr>
          <p:cNvPr id="273" name="Google Shape;273;p60"/>
          <p:cNvPicPr preferRelativeResize="0"/>
          <p:nvPr/>
        </p:nvPicPr>
        <p:blipFill>
          <a:blip r:embed="rId8">
            <a:alphaModFix/>
          </a:blip>
          <a:stretch>
            <a:fillRect/>
          </a:stretch>
        </p:blipFill>
        <p:spPr>
          <a:xfrm>
            <a:off x="8890375" y="1745000"/>
            <a:ext cx="3263850" cy="1958300"/>
          </a:xfrm>
          <a:prstGeom prst="rect">
            <a:avLst/>
          </a:prstGeom>
          <a:noFill/>
          <a:ln>
            <a:noFill/>
          </a:ln>
        </p:spPr>
      </p:pic>
      <p:pic>
        <p:nvPicPr>
          <p:cNvPr descr="an american flag is waving in the wind against a white background . (Provided by Tenor)" id="274" name="Google Shape;274;p60"/>
          <p:cNvPicPr preferRelativeResize="0"/>
          <p:nvPr/>
        </p:nvPicPr>
        <p:blipFill>
          <a:blip r:embed="rId7">
            <a:alphaModFix/>
          </a:blip>
          <a:stretch>
            <a:fillRect/>
          </a:stretch>
        </p:blipFill>
        <p:spPr>
          <a:xfrm>
            <a:off x="-1899947" y="3474795"/>
            <a:ext cx="1886925" cy="1280413"/>
          </a:xfrm>
          <a:prstGeom prst="rect">
            <a:avLst/>
          </a:prstGeom>
          <a:noFill/>
          <a:ln>
            <a:noFill/>
          </a:ln>
        </p:spPr>
      </p:pic>
      <p:pic>
        <p:nvPicPr>
          <p:cNvPr id="275" name="Google Shape;275;p60"/>
          <p:cNvPicPr preferRelativeResize="0"/>
          <p:nvPr/>
        </p:nvPicPr>
        <p:blipFill>
          <a:blip r:embed="rId8">
            <a:alphaModFix/>
          </a:blip>
          <a:stretch>
            <a:fillRect/>
          </a:stretch>
        </p:blipFill>
        <p:spPr>
          <a:xfrm>
            <a:off x="8737975" y="1592600"/>
            <a:ext cx="3263850" cy="1958300"/>
          </a:xfrm>
          <a:prstGeom prst="rect">
            <a:avLst/>
          </a:prstGeom>
          <a:noFill/>
          <a:ln>
            <a:noFill/>
          </a:ln>
        </p:spPr>
      </p:pic>
      <p:sp>
        <p:nvSpPr>
          <p:cNvPr id="276" name="Google Shape;276;p60"/>
          <p:cNvSpPr txBox="1"/>
          <p:nvPr/>
        </p:nvSpPr>
        <p:spPr>
          <a:xfrm>
            <a:off x="-2652125" y="4755200"/>
            <a:ext cx="2639100" cy="45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FFFFFF"/>
                </a:solidFill>
                <a:highlight>
                  <a:srgbClr val="F1C232"/>
                </a:highlight>
              </a:rPr>
              <a:t>Freedom For Colonies</a:t>
            </a:r>
            <a:endParaRPr sz="1800">
              <a:solidFill>
                <a:srgbClr val="FFFFFF"/>
              </a:solidFill>
              <a:highlight>
                <a:srgbClr val="F1C232"/>
              </a:high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273"/>
                                        </p:tgtEl>
                                        <p:attrNameLst>
                                          <p:attrName>style.visibility</p:attrName>
                                        </p:attrNameLst>
                                      </p:cBhvr>
                                      <p:to>
                                        <p:strVal val="visible"/>
                                      </p:to>
                                    </p:set>
                                    <p:anim calcmode="lin" valueType="num">
                                      <p:cBhvr additive="base">
                                        <p:cTn dur="3000"/>
                                        <p:tgtEl>
                                          <p:spTgt spid="27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72"/>
                                        </p:tgtEl>
                                        <p:attrNameLst>
                                          <p:attrName>style.visibility</p:attrName>
                                        </p:attrNameLst>
                                      </p:cBhvr>
                                      <p:to>
                                        <p:strVal val="visible"/>
                                      </p:to>
                                    </p:set>
                                    <p:anim calcmode="lin" valueType="num">
                                      <p:cBhvr additive="base">
                                        <p:cTn dur="3200"/>
                                        <p:tgtEl>
                                          <p:spTgt spid="27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74"/>
                                        </p:tgtEl>
                                        <p:attrNameLst>
                                          <p:attrName>style.visibility</p:attrName>
                                        </p:attrNameLst>
                                      </p:cBhvr>
                                      <p:to>
                                        <p:strVal val="visible"/>
                                      </p:to>
                                    </p:set>
                                    <p:anim calcmode="lin" valueType="num">
                                      <p:cBhvr additive="base">
                                        <p:cTn dur="3200"/>
                                        <p:tgtEl>
                                          <p:spTgt spid="27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75"/>
                                        </p:tgtEl>
                                        <p:attrNameLst>
                                          <p:attrName>style.visibility</p:attrName>
                                        </p:attrNameLst>
                                      </p:cBhvr>
                                      <p:to>
                                        <p:strVal val="visible"/>
                                      </p:to>
                                    </p:set>
                                    <p:anim calcmode="lin" valueType="num">
                                      <p:cBhvr additive="base">
                                        <p:cTn dur="3200"/>
                                        <p:tgtEl>
                                          <p:spTgt spid="27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276"/>
                                        </p:tgtEl>
                                        <p:attrNameLst>
                                          <p:attrName>style.visibility</p:attrName>
                                        </p:attrNameLst>
                                      </p:cBhvr>
                                      <p:to>
                                        <p:strVal val="visible"/>
                                      </p:to>
                                    </p:set>
                                    <p:anim calcmode="lin" valueType="num">
                                      <p:cBhvr additive="base">
                                        <p:cTn dur="3200"/>
                                        <p:tgtEl>
                                          <p:spTgt spid="276"/>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pic>
        <p:nvPicPr>
          <p:cNvPr id="281" name="Google Shape;281;p61"/>
          <p:cNvPicPr preferRelativeResize="0"/>
          <p:nvPr/>
        </p:nvPicPr>
        <p:blipFill>
          <a:blip r:embed="rId3">
            <a:alphaModFix/>
          </a:blip>
          <a:stretch>
            <a:fillRect/>
          </a:stretch>
        </p:blipFill>
        <p:spPr>
          <a:xfrm>
            <a:off x="8737975" y="1592600"/>
            <a:ext cx="3263850" cy="1958300"/>
          </a:xfrm>
          <a:prstGeom prst="rect">
            <a:avLst/>
          </a:prstGeom>
          <a:noFill/>
          <a:ln>
            <a:noFill/>
          </a:ln>
        </p:spPr>
      </p:pic>
      <p:pic>
        <p:nvPicPr>
          <p:cNvPr id="282" name="Google Shape;282;p61" title="Eagle Sound Effect (1) (mp3cut (Joined by HappyScribe).mp3">
            <a:hlinkClick r:id="rId4"/>
          </p:cNvPr>
          <p:cNvPicPr preferRelativeResize="0"/>
          <p:nvPr/>
        </p:nvPicPr>
        <p:blipFill>
          <a:blip r:embed="rId5">
            <a:alphaModFix amt="0"/>
          </a:blip>
          <a:stretch>
            <a:fillRect/>
          </a:stretch>
        </p:blipFill>
        <p:spPr>
          <a:xfrm>
            <a:off x="152400" y="762000"/>
            <a:ext cx="457200" cy="457200"/>
          </a:xfrm>
          <a:prstGeom prst="rect">
            <a:avLst/>
          </a:prstGeom>
          <a:noFill/>
          <a:ln>
            <a:noFill/>
          </a:ln>
        </p:spPr>
      </p:pic>
      <p:pic>
        <p:nvPicPr>
          <p:cNvPr id="283" name="Google Shape;283;p61" title="ABOUT (2).png"/>
          <p:cNvPicPr preferRelativeResize="0"/>
          <p:nvPr/>
        </p:nvPicPr>
        <p:blipFill>
          <a:blip r:embed="rId6">
            <a:alphaModFix/>
          </a:blip>
          <a:stretch>
            <a:fillRect/>
          </a:stretch>
        </p:blipFill>
        <p:spPr>
          <a:xfrm>
            <a:off x="0" y="0"/>
            <a:ext cx="9184824" cy="5143499"/>
          </a:xfrm>
          <a:prstGeom prst="rect">
            <a:avLst/>
          </a:prstGeom>
          <a:noFill/>
          <a:ln>
            <a:noFill/>
          </a:ln>
        </p:spPr>
      </p:pic>
      <p:pic>
        <p:nvPicPr>
          <p:cNvPr id="284" name="Google Shape;284;p61"/>
          <p:cNvPicPr preferRelativeResize="0"/>
          <p:nvPr/>
        </p:nvPicPr>
        <p:blipFill>
          <a:blip r:embed="rId7">
            <a:alphaModFix amt="46000"/>
          </a:blip>
          <a:stretch>
            <a:fillRect/>
          </a:stretch>
        </p:blipFill>
        <p:spPr>
          <a:xfrm>
            <a:off x="2214529" y="-4334571"/>
            <a:ext cx="4762500" cy="4762500"/>
          </a:xfrm>
          <a:prstGeom prst="rect">
            <a:avLst/>
          </a:prstGeom>
          <a:noFill/>
          <a:ln>
            <a:noFill/>
          </a:ln>
        </p:spPr>
      </p:pic>
      <p:sp>
        <p:nvSpPr>
          <p:cNvPr id="285" name="Google Shape;285;p61"/>
          <p:cNvSpPr txBox="1"/>
          <p:nvPr/>
        </p:nvSpPr>
        <p:spPr>
          <a:xfrm>
            <a:off x="9550000" y="2110050"/>
            <a:ext cx="1285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F1C232"/>
                </a:solidFill>
                <a:highlight>
                  <a:schemeClr val="dk1"/>
                </a:highlight>
                <a:latin typeface="EB Garamond"/>
                <a:ea typeface="EB Garamond"/>
                <a:cs typeface="EB Garamond"/>
                <a:sym typeface="EB Garamond"/>
              </a:rPr>
              <a:t>OG EAGLE</a:t>
            </a:r>
            <a:endParaRPr sz="1800">
              <a:solidFill>
                <a:srgbClr val="F1C232"/>
              </a:solidFill>
              <a:highlight>
                <a:schemeClr val="dk1"/>
              </a:highlight>
              <a:latin typeface="EB Garamond"/>
              <a:ea typeface="EB Garamond"/>
              <a:cs typeface="EB Garamond"/>
              <a:sym typeface="EB Garamond"/>
            </a:endParaRPr>
          </a:p>
        </p:txBody>
      </p:sp>
      <p:sp>
        <p:nvSpPr>
          <p:cNvPr id="286" name="Google Shape;286;p61"/>
          <p:cNvSpPr txBox="1"/>
          <p:nvPr/>
        </p:nvSpPr>
        <p:spPr>
          <a:xfrm>
            <a:off x="3844025" y="-1530800"/>
            <a:ext cx="1513800" cy="66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F3E3B1"/>
                </a:solidFill>
                <a:highlight>
                  <a:srgbClr val="F9CB9C"/>
                </a:highlight>
              </a:rPr>
              <a:t>MV, VO, IL SW</a:t>
            </a:r>
            <a:endParaRPr sz="1800">
              <a:solidFill>
                <a:srgbClr val="F3E3B1"/>
              </a:solidFill>
              <a:highlight>
                <a:srgbClr val="F9CB9C"/>
              </a:high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afterEffect" presetClass="entr" presetID="2" presetSubtype="8">
                                  <p:stCondLst>
                                    <p:cond delay="0"/>
                                  </p:stCondLst>
                                  <p:childTnLst>
                                    <p:set>
                                      <p:cBhvr>
                                        <p:cTn dur="1" fill="hold">
                                          <p:stCondLst>
                                            <p:cond delay="0"/>
                                          </p:stCondLst>
                                        </p:cTn>
                                        <p:tgtEl>
                                          <p:spTgt spid="281"/>
                                        </p:tgtEl>
                                        <p:attrNameLst>
                                          <p:attrName>style.visibility</p:attrName>
                                        </p:attrNameLst>
                                      </p:cBhvr>
                                      <p:to>
                                        <p:strVal val="visible"/>
                                      </p:to>
                                    </p:set>
                                    <p:anim calcmode="lin" valueType="num">
                                      <p:cBhvr additive="base">
                                        <p:cTn dur="1600"/>
                                        <p:tgtEl>
                                          <p:spTgt spid="28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85"/>
                                        </p:tgtEl>
                                        <p:attrNameLst>
                                          <p:attrName>style.visibility</p:attrName>
                                        </p:attrNameLst>
                                      </p:cBhvr>
                                      <p:to>
                                        <p:strVal val="visible"/>
                                      </p:to>
                                    </p:set>
                                    <p:anim calcmode="lin" valueType="num">
                                      <p:cBhvr additive="base">
                                        <p:cTn dur="1600"/>
                                        <p:tgtEl>
                                          <p:spTgt spid="285"/>
                                        </p:tgtEl>
                                        <p:attrNameLst>
                                          <p:attrName>ppt_x</p:attrName>
                                        </p:attrNameLst>
                                      </p:cBhvr>
                                      <p:tavLst>
                                        <p:tav fmla="" tm="0">
                                          <p:val>
                                            <p:strVal val="#ppt_x-1"/>
                                          </p:val>
                                        </p:tav>
                                        <p:tav fmla="" tm="100000">
                                          <p:val>
                                            <p:strVal val="#ppt_x"/>
                                          </p:val>
                                        </p:tav>
                                      </p:tavLst>
                                    </p:anim>
                                  </p:childTnLst>
                                </p:cTn>
                              </p:par>
                            </p:childTnLst>
                          </p:cTn>
                        </p:par>
                        <p:par>
                          <p:cTn fill="hold">
                            <p:stCondLst>
                              <p:cond delay="1600"/>
                            </p:stCondLst>
                            <p:childTnLst>
                              <p:par>
                                <p:cTn fill="hold" nodeType="afterEffect" presetClass="exit" presetID="10" presetSubtype="0">
                                  <p:stCondLst>
                                    <p:cond delay="0"/>
                                  </p:stCondLst>
                                  <p:childTnLst>
                                    <p:animEffect filter="fade" transition="out">
                                      <p:cBhvr>
                                        <p:cTn dur="300"/>
                                        <p:tgtEl>
                                          <p:spTgt spid="281"/>
                                        </p:tgtEl>
                                      </p:cBhvr>
                                    </p:animEffect>
                                    <p:set>
                                      <p:cBhvr>
                                        <p:cTn dur="1" fill="hold">
                                          <p:stCondLst>
                                            <p:cond delay="300"/>
                                          </p:stCondLst>
                                        </p:cTn>
                                        <p:tgtEl>
                                          <p:spTgt spid="281"/>
                                        </p:tgtEl>
                                        <p:attrNameLst>
                                          <p:attrName>style.visibility</p:attrName>
                                        </p:attrNameLst>
                                      </p:cBhvr>
                                      <p:to>
                                        <p:strVal val="hidden"/>
                                      </p:to>
                                    </p:set>
                                  </p:childTnLst>
                                </p:cTn>
                              </p:par>
                            </p:childTnLst>
                          </p:cTn>
                        </p:par>
                        <p:par>
                          <p:cTn fill="hold">
                            <p:stCondLst>
                              <p:cond delay="1900"/>
                            </p:stCondLst>
                            <p:childTnLst>
                              <p:par>
                                <p:cTn fill="hold" nodeType="afterEffect" presetClass="entr" presetID="10" presetSubtype="0">
                                  <p:stCondLst>
                                    <p:cond delay="0"/>
                                  </p:stCondLst>
                                  <p:childTnLst>
                                    <p:set>
                                      <p:cBhvr>
                                        <p:cTn dur="1" fill="hold">
                                          <p:stCondLst>
                                            <p:cond delay="0"/>
                                          </p:stCondLst>
                                        </p:cTn>
                                        <p:tgtEl>
                                          <p:spTgt spid="283"/>
                                        </p:tgtEl>
                                        <p:attrNameLst>
                                          <p:attrName>style.visibility</p:attrName>
                                        </p:attrNameLst>
                                      </p:cBhvr>
                                      <p:to>
                                        <p:strVal val="visible"/>
                                      </p:to>
                                    </p:set>
                                    <p:animEffect filter="fade" transition="in">
                                      <p:cBhvr>
                                        <p:cTn dur="2500"/>
                                        <p:tgtEl>
                                          <p:spTgt spid="283"/>
                                        </p:tgtEl>
                                      </p:cBhvr>
                                    </p:animEffect>
                                  </p:childTnLst>
                                </p:cTn>
                              </p:par>
                            </p:childTnLst>
                          </p:cTn>
                        </p:par>
                        <p:par>
                          <p:cTn fill="hold">
                            <p:stCondLst>
                              <p:cond delay="4400"/>
                            </p:stCondLst>
                            <p:childTnLst>
                              <p:par>
                                <p:cTn fill="hold" nodeType="afterEffect" presetClass="entr" presetID="10" presetSubtype="0">
                                  <p:stCondLst>
                                    <p:cond delay="0"/>
                                  </p:stCondLst>
                                  <p:childTnLst>
                                    <p:set>
                                      <p:cBhvr>
                                        <p:cTn dur="1" fill="hold">
                                          <p:stCondLst>
                                            <p:cond delay="0"/>
                                          </p:stCondLst>
                                        </p:cTn>
                                        <p:tgtEl>
                                          <p:spTgt spid="281"/>
                                        </p:tgtEl>
                                        <p:attrNameLst>
                                          <p:attrName>style.visibility</p:attrName>
                                        </p:attrNameLst>
                                      </p:cBhvr>
                                      <p:to>
                                        <p:strVal val="visible"/>
                                      </p:to>
                                    </p:set>
                                    <p:animEffect filter="fade" transition="in">
                                      <p:cBhvr>
                                        <p:cTn dur="4000"/>
                                        <p:tgtEl>
                                          <p:spTgt spid="281"/>
                                        </p:tgtEl>
                                      </p:cBhvr>
                                    </p:animEffect>
                                  </p:childTnLst>
                                </p:cTn>
                              </p:par>
                            </p:childTnLst>
                          </p:cTn>
                        </p:par>
                        <p:par>
                          <p:cTn fill="hold">
                            <p:stCondLst>
                              <p:cond delay="8400"/>
                            </p:stCondLst>
                            <p:childTnLst>
                              <p:par>
                                <p:cTn fill="hold" nodeType="afterEffect" presetClass="entr" presetID="2" presetSubtype="4">
                                  <p:stCondLst>
                                    <p:cond delay="0"/>
                                  </p:stCondLst>
                                  <p:childTnLst>
                                    <p:set>
                                      <p:cBhvr>
                                        <p:cTn dur="1" fill="hold">
                                          <p:stCondLst>
                                            <p:cond delay="0"/>
                                          </p:stCondLst>
                                        </p:cTn>
                                        <p:tgtEl>
                                          <p:spTgt spid="284"/>
                                        </p:tgtEl>
                                        <p:attrNameLst>
                                          <p:attrName>style.visibility</p:attrName>
                                        </p:attrNameLst>
                                      </p:cBhvr>
                                      <p:to>
                                        <p:strVal val="visible"/>
                                      </p:to>
                                    </p:set>
                                    <p:anim calcmode="lin" valueType="num">
                                      <p:cBhvr additive="base">
                                        <p:cTn dur="2300"/>
                                        <p:tgtEl>
                                          <p:spTgt spid="284"/>
                                        </p:tgtEl>
                                        <p:attrNameLst>
                                          <p:attrName>ppt_y</p:attrName>
                                        </p:attrNameLst>
                                      </p:cBhvr>
                                      <p:tavLst>
                                        <p:tav fmla="" tm="0">
                                          <p:val>
                                            <p:strVal val="#ppt_y+1"/>
                                          </p:val>
                                        </p:tav>
                                        <p:tav fmla="" tm="100000">
                                          <p:val>
                                            <p:strVal val="#ppt_y"/>
                                          </p:val>
                                        </p:tav>
                                      </p:tavLst>
                                    </p:anim>
                                  </p:childTnLst>
                                </p:cTn>
                              </p:par>
                            </p:childTnLst>
                          </p:cTn>
                        </p:par>
                        <p:par>
                          <p:cTn fill="hold">
                            <p:stCondLst>
                              <p:cond delay="10700"/>
                            </p:stCondLst>
                            <p:childTnLst>
                              <p:par>
                                <p:cTn fill="hold" nodeType="afterEffect" presetClass="exit" presetID="10" presetSubtype="0">
                                  <p:stCondLst>
                                    <p:cond delay="0"/>
                                  </p:stCondLst>
                                  <p:childTnLst>
                                    <p:animEffect filter="fade" transition="out">
                                      <p:cBhvr>
                                        <p:cTn dur="1000"/>
                                        <p:tgtEl>
                                          <p:spTgt spid="284"/>
                                        </p:tgtEl>
                                      </p:cBhvr>
                                    </p:animEffect>
                                    <p:set>
                                      <p:cBhvr>
                                        <p:cTn dur="1" fill="hold">
                                          <p:stCondLst>
                                            <p:cond delay="1000"/>
                                          </p:stCondLst>
                                        </p:cTn>
                                        <p:tgtEl>
                                          <p:spTgt spid="28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90" name="Shape 290"/>
        <p:cNvGrpSpPr/>
        <p:nvPr/>
      </p:nvGrpSpPr>
      <p:grpSpPr>
        <a:xfrm>
          <a:off x="0" y="0"/>
          <a:ext cx="0" cy="0"/>
          <a:chOff x="0" y="0"/>
          <a:chExt cx="0" cy="0"/>
        </a:xfrm>
      </p:grpSpPr>
      <p:pic>
        <p:nvPicPr>
          <p:cNvPr id="291" name="Google Shape;291;p62" title="Noisescape.mp3">
            <a:hlinkClick r:id="rId3"/>
          </p:cNvPr>
          <p:cNvPicPr preferRelativeResize="0"/>
          <p:nvPr/>
        </p:nvPicPr>
        <p:blipFill>
          <a:blip r:embed="rId4">
            <a:alphaModFix/>
          </a:blip>
          <a:stretch>
            <a:fillRect/>
          </a:stretch>
        </p:blipFill>
        <p:spPr>
          <a:xfrm>
            <a:off x="-457200" y="1250074"/>
            <a:ext cx="457200" cy="457200"/>
          </a:xfrm>
          <a:prstGeom prst="rect">
            <a:avLst/>
          </a:prstGeom>
          <a:noFill/>
          <a:ln>
            <a:noFill/>
          </a:ln>
        </p:spPr>
      </p:pic>
      <p:pic>
        <p:nvPicPr>
          <p:cNvPr descr="elmo from sesame street is on fire with his eyes glowing (Provided by Tenor)" id="292" name="Google Shape;292;p62"/>
          <p:cNvPicPr preferRelativeResize="0"/>
          <p:nvPr/>
        </p:nvPicPr>
        <p:blipFill rotWithShape="1">
          <a:blip r:embed="rId5">
            <a:alphaModFix/>
          </a:blip>
          <a:srcRect b="8801" l="0" r="0" t="0"/>
          <a:stretch/>
        </p:blipFill>
        <p:spPr>
          <a:xfrm>
            <a:off x="1093650" y="2182575"/>
            <a:ext cx="6956725" cy="2960925"/>
          </a:xfrm>
          <a:prstGeom prst="rect">
            <a:avLst/>
          </a:prstGeom>
          <a:noFill/>
          <a:ln>
            <a:noFill/>
          </a:ln>
        </p:spPr>
      </p:pic>
      <p:pic>
        <p:nvPicPr>
          <p:cNvPr id="293" name="Google Shape;293;p62" title="Common Sense SUMMARY The Author of the Revolution Learn about the cause to fight for the colonists in this revival of the classic bestseller on its 250th anniversary. This book hit the charts for  (1).gif"/>
          <p:cNvPicPr preferRelativeResize="0"/>
          <p:nvPr/>
        </p:nvPicPr>
        <p:blipFill>
          <a:blip r:embed="rId6">
            <a:alphaModFix/>
          </a:blip>
          <a:stretch>
            <a:fillRect/>
          </a:stretch>
        </p:blipFill>
        <p:spPr>
          <a:xfrm>
            <a:off x="1400616" y="-32412"/>
            <a:ext cx="6342802" cy="35678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292"/>
                                        </p:tgtEl>
                                        <p:attrNameLst>
                                          <p:attrName>style.visibility</p:attrName>
                                        </p:attrNameLst>
                                      </p:cBhvr>
                                      <p:to>
                                        <p:strVal val="visible"/>
                                      </p:to>
                                    </p:set>
                                    <p:anim calcmode="lin" valueType="num">
                                      <p:cBhvr additive="base">
                                        <p:cTn dur="2500"/>
                                        <p:tgtEl>
                                          <p:spTgt spid="292"/>
                                        </p:tgtEl>
                                        <p:attrNameLst>
                                          <p:attrName>ppt_y</p:attrName>
                                        </p:attrNameLst>
                                      </p:cBhvr>
                                      <p:tavLst>
                                        <p:tav fmla="" tm="0">
                                          <p:val>
                                            <p:strVal val="#ppt_y+1"/>
                                          </p:val>
                                        </p:tav>
                                        <p:tav fmla="" tm="100000">
                                          <p:val>
                                            <p:strVal val="#ppt_y"/>
                                          </p:val>
                                        </p:tav>
                                      </p:tavLst>
                                    </p:anim>
                                  </p:childTnLst>
                                </p:cTn>
                              </p:par>
                            </p:childTnLst>
                          </p:cTn>
                        </p:par>
                        <p:par>
                          <p:cTn fill="hold">
                            <p:stCondLst>
                              <p:cond delay="2500"/>
                            </p:stCondLst>
                            <p:childTnLst>
                              <p:par>
                                <p:cTn fill="hold" nodeType="afterEffect" presetClass="entr" presetID="23" presetSubtype="16">
                                  <p:stCondLst>
                                    <p:cond delay="0"/>
                                  </p:stCondLst>
                                  <p:childTnLst>
                                    <p:set>
                                      <p:cBhvr>
                                        <p:cTn dur="1" fill="hold">
                                          <p:stCondLst>
                                            <p:cond delay="0"/>
                                          </p:stCondLst>
                                        </p:cTn>
                                        <p:tgtEl>
                                          <p:spTgt spid="293"/>
                                        </p:tgtEl>
                                        <p:attrNameLst>
                                          <p:attrName>style.visibility</p:attrName>
                                        </p:attrNameLst>
                                      </p:cBhvr>
                                      <p:to>
                                        <p:strVal val="visible"/>
                                      </p:to>
                                    </p:set>
                                    <p:anim calcmode="lin" valueType="num">
                                      <p:cBhvr additive="base">
                                        <p:cTn dur="1000"/>
                                        <p:tgtEl>
                                          <p:spTgt spid="293"/>
                                        </p:tgtEl>
                                        <p:attrNameLst>
                                          <p:attrName>ppt_w</p:attrName>
                                        </p:attrNameLst>
                                      </p:cBhvr>
                                      <p:tavLst>
                                        <p:tav fmla="" tm="0">
                                          <p:val>
                                            <p:strVal val="0"/>
                                          </p:val>
                                        </p:tav>
                                        <p:tav fmla="" tm="100000">
                                          <p:val>
                                            <p:strVal val="#ppt_w"/>
                                          </p:val>
                                        </p:tav>
                                      </p:tavLst>
                                    </p:anim>
                                    <p:anim calcmode="lin" valueType="num">
                                      <p:cBhvr additive="base">
                                        <p:cTn dur="1000"/>
                                        <p:tgtEl>
                                          <p:spTgt spid="293"/>
                                        </p:tgtEl>
                                        <p:attrNameLst>
                                          <p:attrName>ppt_h</p:attrName>
                                        </p:attrNameLst>
                                      </p:cBhvr>
                                      <p:tavLst>
                                        <p:tav fmla="" tm="0">
                                          <p:val>
                                            <p:strVal val="0"/>
                                          </p:val>
                                        </p:tav>
                                        <p:tav fmla="" tm="100000">
                                          <p:val>
                                            <p:strVal val="#ppt_h"/>
                                          </p:val>
                                        </p:tav>
                                      </p:tavLst>
                                    </p:anim>
                                  </p:childTnLst>
                                </p:cTn>
                              </p:par>
                            </p:childTnLst>
                          </p:cTn>
                        </p:par>
                        <p:par>
                          <p:cTn fill="hold">
                            <p:stCondLst>
                              <p:cond delay="3500"/>
                            </p:stCondLst>
                            <p:childTnLst>
                              <p:par>
                                <p:cTn fill="hold" nodeType="afterEffect" presetClass="emph" presetID="8" presetSubtype="0">
                                  <p:stCondLst>
                                    <p:cond delay="0"/>
                                  </p:stCondLst>
                                  <p:childTnLst>
                                    <p:animRot by="-21600000">
                                      <p:cBhvr>
                                        <p:cTn dur="1000" fill="hold"/>
                                        <p:tgtEl>
                                          <p:spTgt spid="293"/>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id="196" name="Google Shape;196;p50" title="stereo_color-marching-band-485958.mp3">
            <a:hlinkClick r:id="rId3"/>
          </p:cNvPr>
          <p:cNvPicPr preferRelativeResize="0"/>
          <p:nvPr/>
        </p:nvPicPr>
        <p:blipFill>
          <a:blip r:embed="rId4">
            <a:alphaModFix/>
          </a:blip>
          <a:stretch>
            <a:fillRect/>
          </a:stretch>
        </p:blipFill>
        <p:spPr>
          <a:xfrm>
            <a:off x="4343400" y="2343150"/>
            <a:ext cx="457200" cy="457200"/>
          </a:xfrm>
          <a:prstGeom prst="rect">
            <a:avLst/>
          </a:prstGeom>
          <a:noFill/>
          <a:ln>
            <a:noFill/>
          </a:ln>
        </p:spPr>
      </p:pic>
      <p:pic>
        <p:nvPicPr>
          <p:cNvPr id="197" name="Google Shape;197;p50"/>
          <p:cNvPicPr preferRelativeResize="0"/>
          <p:nvPr/>
        </p:nvPicPr>
        <p:blipFill>
          <a:blip r:embed="rId5">
            <a:alphaModFix/>
          </a:blip>
          <a:stretch>
            <a:fillRect/>
          </a:stretch>
        </p:blipFill>
        <p:spPr>
          <a:xfrm>
            <a:off x="0" y="-13744"/>
            <a:ext cx="9144001" cy="5198217"/>
          </a:xfrm>
          <a:prstGeom prst="rect">
            <a:avLst/>
          </a:prstGeom>
          <a:noFill/>
          <a:ln>
            <a:noFill/>
          </a:ln>
        </p:spPr>
      </p:pic>
      <p:pic>
        <p:nvPicPr>
          <p:cNvPr id="198" name="Google Shape;198;p50"/>
          <p:cNvPicPr preferRelativeResize="0"/>
          <p:nvPr/>
        </p:nvPicPr>
        <p:blipFill rotWithShape="1">
          <a:blip r:embed="rId6">
            <a:alphaModFix/>
          </a:blip>
          <a:srcRect b="30332" l="0" r="0" t="7398"/>
          <a:stretch/>
        </p:blipFill>
        <p:spPr>
          <a:xfrm>
            <a:off x="-2021671" y="1127450"/>
            <a:ext cx="2038350" cy="1903825"/>
          </a:xfrm>
          <a:prstGeom prst="rect">
            <a:avLst/>
          </a:prstGeom>
          <a:noFill/>
          <a:ln>
            <a:noFill/>
          </a:ln>
        </p:spPr>
      </p:pic>
      <p:pic>
        <p:nvPicPr>
          <p:cNvPr id="199" name="Google Shape;199;p50" title="iedurodrigues-eagle-scream-112940 (1).mp3">
            <a:hlinkClick r:id="rId7"/>
          </p:cNvPr>
          <p:cNvPicPr preferRelativeResize="0"/>
          <p:nvPr/>
        </p:nvPicPr>
        <p:blipFill>
          <a:blip r:embed="rId4">
            <a:alphaModFix/>
          </a:blip>
          <a:stretch>
            <a:fillRect/>
          </a:stretch>
        </p:blipFill>
        <p:spPr>
          <a:xfrm>
            <a:off x="-1494325" y="2114550"/>
            <a:ext cx="457200" cy="457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par>
                                <p:cTn fill="hold" nodeType="withEffect" presetClass="exit" presetID="2" presetSubtype="2">
                                  <p:stCondLst>
                                    <p:cond delay="0"/>
                                  </p:stCondLst>
                                  <p:childTnLst>
                                    <p:anim calcmode="lin" valueType="num">
                                      <p:cBhvr additive="base">
                                        <p:cTn dur="1800"/>
                                        <p:tgtEl>
                                          <p:spTgt spid="198"/>
                                        </p:tgtEl>
                                        <p:attrNameLst>
                                          <p:attrName>ppt_x</p:attrName>
                                        </p:attrNameLst>
                                      </p:cBhvr>
                                      <p:tavLst>
                                        <p:tav fmla="" tm="0">
                                          <p:val>
                                            <p:strVal val="#ppt_x"/>
                                          </p:val>
                                        </p:tav>
                                        <p:tav fmla="" tm="100000">
                                          <p:val>
                                            <p:strVal val="#ppt_x+1"/>
                                          </p:val>
                                        </p:tav>
                                      </p:tavLst>
                                    </p:anim>
                                    <p:set>
                                      <p:cBhvr>
                                        <p:cTn dur="1" fill="hold">
                                          <p:stCondLst>
                                            <p:cond delay="1800"/>
                                          </p:stCondLst>
                                        </p:cTn>
                                        <p:tgtEl>
                                          <p:spTgt spid="19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5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205" name="Google Shape;205;p5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06" name="Google Shape;206;p51"/>
          <p:cNvPicPr preferRelativeResize="0"/>
          <p:nvPr/>
        </p:nvPicPr>
        <p:blipFill>
          <a:blip r:embed="rId3">
            <a:alphaModFix/>
          </a:blip>
          <a:stretch>
            <a:fillRect/>
          </a:stretch>
        </p:blipFill>
        <p:spPr>
          <a:xfrm>
            <a:off x="0" y="-4625"/>
            <a:ext cx="9144003" cy="51435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10" name="Shape 210"/>
        <p:cNvGrpSpPr/>
        <p:nvPr/>
      </p:nvGrpSpPr>
      <p:grpSpPr>
        <a:xfrm>
          <a:off x="0" y="0"/>
          <a:ext cx="0" cy="0"/>
          <a:chOff x="0" y="0"/>
          <a:chExt cx="0" cy="0"/>
        </a:xfrm>
      </p:grpSpPr>
      <p:sp>
        <p:nvSpPr>
          <p:cNvPr id="211" name="Google Shape;211;p52"/>
          <p:cNvSpPr/>
          <p:nvPr/>
        </p:nvSpPr>
        <p:spPr>
          <a:xfrm>
            <a:off x="41900" y="14225"/>
            <a:ext cx="9061800" cy="5143500"/>
          </a:xfrm>
          <a:prstGeom prst="rect">
            <a:avLst/>
          </a:prstGeom>
          <a:solidFill>
            <a:schemeClr val="lt1"/>
          </a:solidFill>
          <a:ln cap="flat" cmpd="sng" w="9600">
            <a:solidFill>
              <a:schemeClr val="dk2"/>
            </a:solidFill>
            <a:prstDash val="solid"/>
            <a:round/>
            <a:headEnd len="sm" w="sm" type="none"/>
            <a:tailEnd len="sm" w="sm" type="none"/>
          </a:ln>
        </p:spPr>
        <p:txBody>
          <a:bodyPr anchorCtr="0" anchor="ctr" bIns="92200" lIns="92200" spcFirstLastPara="1" rIns="92200" wrap="square" tIns="92200">
            <a:noAutofit/>
          </a:bodyPr>
          <a:lstStyle/>
          <a:p>
            <a:pPr indent="0" lvl="0" marL="0" rtl="0" algn="ctr">
              <a:spcBef>
                <a:spcPts val="0"/>
              </a:spcBef>
              <a:spcAft>
                <a:spcPts val="0"/>
              </a:spcAft>
              <a:buNone/>
            </a:pPr>
            <a:r>
              <a:t/>
            </a:r>
            <a:endParaRPr sz="1412"/>
          </a:p>
        </p:txBody>
      </p:sp>
      <p:pic>
        <p:nvPicPr>
          <p:cNvPr id="212" name="Google Shape;212;p52" title="Untitled design.png"/>
          <p:cNvPicPr preferRelativeResize="0"/>
          <p:nvPr/>
        </p:nvPicPr>
        <p:blipFill>
          <a:blip r:embed="rId3">
            <a:alphaModFix/>
          </a:blip>
          <a:stretch>
            <a:fillRect/>
          </a:stretch>
        </p:blipFill>
        <p:spPr>
          <a:xfrm>
            <a:off x="82050" y="60384"/>
            <a:ext cx="8979902" cy="50511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pic>
        <p:nvPicPr>
          <p:cNvPr id="217" name="Google Shape;217;p53" title="Screenshot 2026-03-09 2.05.44 PM.png"/>
          <p:cNvPicPr preferRelativeResize="0"/>
          <p:nvPr/>
        </p:nvPicPr>
        <p:blipFill>
          <a:blip r:embed="rId3">
            <a:alphaModFix/>
          </a:blip>
          <a:stretch>
            <a:fillRect/>
          </a:stretch>
        </p:blipFill>
        <p:spPr>
          <a:xfrm>
            <a:off x="0" y="-1275"/>
            <a:ext cx="3984513" cy="5143500"/>
          </a:xfrm>
          <a:prstGeom prst="rect">
            <a:avLst/>
          </a:prstGeom>
          <a:noFill/>
          <a:ln>
            <a:noFill/>
          </a:ln>
        </p:spPr>
      </p:pic>
      <p:pic>
        <p:nvPicPr>
          <p:cNvPr id="218" name="Google Shape;218;p53" title="Screenshot 2026-03-09 2.05.20 PM.png"/>
          <p:cNvPicPr preferRelativeResize="0"/>
          <p:nvPr/>
        </p:nvPicPr>
        <p:blipFill>
          <a:blip r:embed="rId4">
            <a:alphaModFix/>
          </a:blip>
          <a:stretch>
            <a:fillRect/>
          </a:stretch>
        </p:blipFill>
        <p:spPr>
          <a:xfrm>
            <a:off x="4931000" y="-625"/>
            <a:ext cx="4212999" cy="5143500"/>
          </a:xfrm>
          <a:prstGeom prst="rect">
            <a:avLst/>
          </a:prstGeom>
          <a:noFill/>
          <a:ln>
            <a:noFill/>
          </a:ln>
        </p:spPr>
      </p:pic>
      <p:pic>
        <p:nvPicPr>
          <p:cNvPr id="219" name="Google Shape;219;p53" title="Screenshot 2026-03-10 1.31.13 PM.png"/>
          <p:cNvPicPr preferRelativeResize="0"/>
          <p:nvPr/>
        </p:nvPicPr>
        <p:blipFill>
          <a:blip r:embed="rId5">
            <a:alphaModFix/>
          </a:blip>
          <a:stretch>
            <a:fillRect/>
          </a:stretch>
        </p:blipFill>
        <p:spPr>
          <a:xfrm>
            <a:off x="3984525" y="-2050"/>
            <a:ext cx="946475" cy="51475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23" name="Shape 223"/>
        <p:cNvGrpSpPr/>
        <p:nvPr/>
      </p:nvGrpSpPr>
      <p:grpSpPr>
        <a:xfrm>
          <a:off x="0" y="0"/>
          <a:ext cx="0" cy="0"/>
          <a:chOff x="0" y="0"/>
          <a:chExt cx="0" cy="0"/>
        </a:xfrm>
      </p:grpSpPr>
      <p:pic>
        <p:nvPicPr>
          <p:cNvPr id="224" name="Google Shape;224;p54"/>
          <p:cNvPicPr preferRelativeResize="0"/>
          <p:nvPr/>
        </p:nvPicPr>
        <p:blipFill>
          <a:blip r:embed="rId3">
            <a:alphaModFix/>
          </a:blip>
          <a:stretch>
            <a:fillRect/>
          </a:stretch>
        </p:blipFill>
        <p:spPr>
          <a:xfrm>
            <a:off x="0" y="0"/>
            <a:ext cx="9144001" cy="5143500"/>
          </a:xfrm>
          <a:prstGeom prst="rect">
            <a:avLst/>
          </a:prstGeom>
          <a:noFill/>
          <a:ln cap="flat" cmpd="sng" w="3810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28" name="Shape 228"/>
        <p:cNvGrpSpPr/>
        <p:nvPr/>
      </p:nvGrpSpPr>
      <p:grpSpPr>
        <a:xfrm>
          <a:off x="0" y="0"/>
          <a:ext cx="0" cy="0"/>
          <a:chOff x="0" y="0"/>
          <a:chExt cx="0" cy="0"/>
        </a:xfrm>
      </p:grpSpPr>
      <p:pic>
        <p:nvPicPr>
          <p:cNvPr id="229" name="Google Shape;229;p55"/>
          <p:cNvPicPr preferRelativeResize="0"/>
          <p:nvPr/>
        </p:nvPicPr>
        <p:blipFill>
          <a:blip r:embed="rId3">
            <a:alphaModFix/>
          </a:blip>
          <a:stretch>
            <a:fillRect/>
          </a:stretch>
        </p:blipFill>
        <p:spPr>
          <a:xfrm>
            <a:off x="5476425" y="178775"/>
            <a:ext cx="3596375" cy="4838699"/>
          </a:xfrm>
          <a:prstGeom prst="rect">
            <a:avLst/>
          </a:prstGeom>
          <a:noFill/>
          <a:ln>
            <a:noFill/>
          </a:ln>
        </p:spPr>
      </p:pic>
      <p:pic>
        <p:nvPicPr>
          <p:cNvPr id="230" name="Google Shape;230;p55"/>
          <p:cNvPicPr preferRelativeResize="0"/>
          <p:nvPr/>
        </p:nvPicPr>
        <p:blipFill>
          <a:blip r:embed="rId4">
            <a:alphaModFix/>
          </a:blip>
          <a:stretch>
            <a:fillRect/>
          </a:stretch>
        </p:blipFill>
        <p:spPr>
          <a:xfrm>
            <a:off x="3656200" y="178775"/>
            <a:ext cx="1831601" cy="4865076"/>
          </a:xfrm>
          <a:prstGeom prst="rect">
            <a:avLst/>
          </a:prstGeom>
          <a:noFill/>
          <a:ln>
            <a:noFill/>
          </a:ln>
        </p:spPr>
      </p:pic>
      <p:pic>
        <p:nvPicPr>
          <p:cNvPr id="231" name="Google Shape;231;p55"/>
          <p:cNvPicPr preferRelativeResize="0"/>
          <p:nvPr/>
        </p:nvPicPr>
        <p:blipFill>
          <a:blip r:embed="rId5">
            <a:alphaModFix/>
          </a:blip>
          <a:stretch>
            <a:fillRect/>
          </a:stretch>
        </p:blipFill>
        <p:spPr>
          <a:xfrm>
            <a:off x="121950" y="178775"/>
            <a:ext cx="3596375" cy="4865077"/>
          </a:xfrm>
          <a:prstGeom prst="rect">
            <a:avLst/>
          </a:prstGeom>
          <a:noFill/>
          <a:ln>
            <a:noFill/>
          </a:ln>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F6000"/>
        </a:solidFill>
      </p:bgPr>
    </p:bg>
    <p:spTree>
      <p:nvGrpSpPr>
        <p:cNvPr id="235" name="Shape 235"/>
        <p:cNvGrpSpPr/>
        <p:nvPr/>
      </p:nvGrpSpPr>
      <p:grpSpPr>
        <a:xfrm>
          <a:off x="0" y="0"/>
          <a:ext cx="0" cy="0"/>
          <a:chOff x="0" y="0"/>
          <a:chExt cx="0" cy="0"/>
        </a:xfrm>
      </p:grpSpPr>
      <p:pic>
        <p:nvPicPr>
          <p:cNvPr id="236" name="Google Shape;236;p56"/>
          <p:cNvPicPr preferRelativeResize="0"/>
          <p:nvPr/>
        </p:nvPicPr>
        <p:blipFill>
          <a:blip r:embed="rId3">
            <a:alphaModFix/>
          </a:blip>
          <a:stretch>
            <a:fillRect/>
          </a:stretch>
        </p:blipFill>
        <p:spPr>
          <a:xfrm>
            <a:off x="4973825" y="-37"/>
            <a:ext cx="3865051" cy="5143515"/>
          </a:xfrm>
          <a:prstGeom prst="rect">
            <a:avLst/>
          </a:prstGeom>
          <a:noFill/>
          <a:ln>
            <a:noFill/>
          </a:ln>
        </p:spPr>
      </p:pic>
      <p:pic>
        <p:nvPicPr>
          <p:cNvPr id="237" name="Google Shape;237;p56"/>
          <p:cNvPicPr preferRelativeResize="0"/>
          <p:nvPr/>
        </p:nvPicPr>
        <p:blipFill>
          <a:blip r:embed="rId4">
            <a:alphaModFix/>
          </a:blip>
          <a:stretch>
            <a:fillRect/>
          </a:stretch>
        </p:blipFill>
        <p:spPr>
          <a:xfrm>
            <a:off x="305101" y="-25"/>
            <a:ext cx="3865040" cy="5143501"/>
          </a:xfrm>
          <a:prstGeom prst="rect">
            <a:avLst/>
          </a:prstGeom>
          <a:noFill/>
          <a:ln>
            <a:noFill/>
          </a:ln>
        </p:spPr>
      </p:pic>
      <p:pic>
        <p:nvPicPr>
          <p:cNvPr id="238" name="Google Shape;238;p56"/>
          <p:cNvPicPr preferRelativeResize="0"/>
          <p:nvPr/>
        </p:nvPicPr>
        <p:blipFill rotWithShape="1">
          <a:blip r:embed="rId5">
            <a:alphaModFix/>
          </a:blip>
          <a:srcRect b="11538" l="38910" r="38654" t="12307"/>
          <a:stretch/>
        </p:blipFill>
        <p:spPr>
          <a:xfrm>
            <a:off x="4170150" y="-37000"/>
            <a:ext cx="803674" cy="5217476"/>
          </a:xfrm>
          <a:prstGeom prst="rect">
            <a:avLst/>
          </a:prstGeom>
          <a:noFill/>
          <a:ln>
            <a:noFill/>
          </a:ln>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57" title="Screenshot 2026-03-06 8.40.14 AM.png"/>
          <p:cNvPicPr preferRelativeResize="0"/>
          <p:nvPr/>
        </p:nvPicPr>
        <p:blipFill>
          <a:blip r:embed="rId3">
            <a:alphaModFix/>
          </a:blip>
          <a:stretch>
            <a:fillRect/>
          </a:stretch>
        </p:blipFill>
        <p:spPr>
          <a:xfrm>
            <a:off x="5086350" y="5"/>
            <a:ext cx="3206160" cy="5143500"/>
          </a:xfrm>
          <a:prstGeom prst="rect">
            <a:avLst/>
          </a:prstGeom>
          <a:noFill/>
          <a:ln cap="flat" cmpd="sng" w="9525">
            <a:solidFill>
              <a:schemeClr val="dk1"/>
            </a:solidFill>
            <a:prstDash val="solid"/>
            <a:round/>
            <a:headEnd len="sm" w="sm" type="none"/>
            <a:tailEnd len="sm" w="sm" type="none"/>
          </a:ln>
        </p:spPr>
      </p:pic>
      <p:pic>
        <p:nvPicPr>
          <p:cNvPr id="244" name="Google Shape;244;p57" title="Screenshot 2026-03-09 8.19.48 AM.png"/>
          <p:cNvPicPr preferRelativeResize="0"/>
          <p:nvPr/>
        </p:nvPicPr>
        <p:blipFill rotWithShape="1">
          <a:blip r:embed="rId4">
            <a:alphaModFix/>
          </a:blip>
          <a:srcRect b="6560" l="0" r="0" t="0"/>
          <a:stretch/>
        </p:blipFill>
        <p:spPr>
          <a:xfrm>
            <a:off x="4057650" y="0"/>
            <a:ext cx="1028700" cy="5143500"/>
          </a:xfrm>
          <a:prstGeom prst="rect">
            <a:avLst/>
          </a:prstGeom>
          <a:noFill/>
          <a:ln cap="flat" cmpd="sng" w="9525">
            <a:solidFill>
              <a:schemeClr val="dk1"/>
            </a:solidFill>
            <a:prstDash val="solid"/>
            <a:round/>
            <a:headEnd len="sm" w="sm" type="none"/>
            <a:tailEnd len="sm" w="sm" type="none"/>
          </a:ln>
        </p:spPr>
      </p:pic>
      <p:pic>
        <p:nvPicPr>
          <p:cNvPr id="245" name="Google Shape;245;p57" title="Add a subheading (1).png"/>
          <p:cNvPicPr preferRelativeResize="0"/>
          <p:nvPr/>
        </p:nvPicPr>
        <p:blipFill>
          <a:blip r:embed="rId5">
            <a:alphaModFix/>
          </a:blip>
          <a:stretch>
            <a:fillRect/>
          </a:stretch>
        </p:blipFill>
        <p:spPr>
          <a:xfrm>
            <a:off x="851499" y="0"/>
            <a:ext cx="3206151" cy="5143500"/>
          </a:xfrm>
          <a:prstGeom prst="rect">
            <a:avLst/>
          </a:prstGeom>
          <a:noFill/>
          <a:ln cap="flat" cmpd="sng" w="9525">
            <a:solidFill>
              <a:schemeClr val="dk1"/>
            </a:solidFill>
            <a:prstDash val="solid"/>
            <a:round/>
            <a:headEnd len="sm" w="sm" type="none"/>
            <a:tailEnd len="sm" w="sm" type="none"/>
          </a:ln>
        </p:spPr>
      </p:pic>
      <p:sp>
        <p:nvSpPr>
          <p:cNvPr id="246" name="Google Shape;246;p57"/>
          <p:cNvSpPr txBox="1"/>
          <p:nvPr/>
        </p:nvSpPr>
        <p:spPr>
          <a:xfrm>
            <a:off x="851500" y="600800"/>
            <a:ext cx="2907300" cy="332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lt1"/>
                </a:solidFill>
              </a:rPr>
              <a:t>Thomas Paine was born on February 9, 1737, in England. His father was a stay maker who worked in the British shipping industry. He hated the King, feeling that King George III was the “Devil Incarnate.” Thomas Paine became a very good writer, and met Benjamin Franklin in 1774. SHortly after, in early 1776, he wrote and published Common Sense. During the war Paine Inspired soldiers to keep fighting and new ones to join. After the war, Thomas Paine went back to Europe and met Napoleon during the French Revolution. He then died on June 8th, 1809.  </a:t>
            </a:r>
            <a:endParaRPr b="1" sz="1200">
              <a:solidFill>
                <a:schemeClr val="lt1"/>
              </a:solidFill>
            </a:endParaRPr>
          </a:p>
          <a:p>
            <a:pPr indent="0" lvl="0" marL="0" rtl="0" algn="l">
              <a:spcBef>
                <a:spcPts val="0"/>
              </a:spcBef>
              <a:spcAft>
                <a:spcPts val="0"/>
              </a:spcAft>
              <a:buNone/>
            </a:pPr>
            <a:r>
              <a:t/>
            </a:r>
            <a:endParaRPr b="1" sz="1200">
              <a:solidFill>
                <a:schemeClr val="lt1"/>
              </a:solidFill>
            </a:endParaRPr>
          </a:p>
        </p:txBody>
      </p:sp>
      <p:sp>
        <p:nvSpPr>
          <p:cNvPr id="247" name="Google Shape;247;p57"/>
          <p:cNvSpPr txBox="1"/>
          <p:nvPr/>
        </p:nvSpPr>
        <p:spPr>
          <a:xfrm>
            <a:off x="851524" y="0"/>
            <a:ext cx="3206100" cy="93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100">
                <a:solidFill>
                  <a:schemeClr val="lt1"/>
                </a:solidFill>
              </a:rPr>
              <a:t>About Thomas Paine</a:t>
            </a:r>
            <a:endParaRPr sz="28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